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  <p:sldMasterId id="2147483762" r:id="rId2"/>
  </p:sldMasterIdLst>
  <p:notesMasterIdLst>
    <p:notesMasterId r:id="rId27"/>
  </p:notesMasterIdLst>
  <p:sldIdLst>
    <p:sldId id="256" r:id="rId3"/>
    <p:sldId id="257" r:id="rId4"/>
    <p:sldId id="298" r:id="rId5"/>
    <p:sldId id="263" r:id="rId6"/>
    <p:sldId id="260" r:id="rId7"/>
    <p:sldId id="261" r:id="rId8"/>
    <p:sldId id="264" r:id="rId9"/>
    <p:sldId id="265" r:id="rId10"/>
    <p:sldId id="258" r:id="rId11"/>
    <p:sldId id="281" r:id="rId12"/>
    <p:sldId id="287" r:id="rId13"/>
    <p:sldId id="285" r:id="rId14"/>
    <p:sldId id="292" r:id="rId15"/>
    <p:sldId id="295" r:id="rId16"/>
    <p:sldId id="293" r:id="rId17"/>
    <p:sldId id="296" r:id="rId18"/>
    <p:sldId id="297" r:id="rId19"/>
    <p:sldId id="289" r:id="rId20"/>
    <p:sldId id="290" r:id="rId21"/>
    <p:sldId id="291" r:id="rId22"/>
    <p:sldId id="299" r:id="rId23"/>
    <p:sldId id="300" r:id="rId24"/>
    <p:sldId id="302" r:id="rId25"/>
    <p:sldId id="303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0868A6E-07AF-41E8-AEDE-B8BAF736DB59}" v="212" dt="2022-03-11T19:19:53.507"/>
    <p1510:client id="{E8716293-8F78-0E15-6757-0E5ED3A1D9A2}" v="304" dt="2022-03-11T06:22:28.5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94663" autoAdjust="0"/>
  </p:normalViewPr>
  <p:slideViewPr>
    <p:cSldViewPr snapToGrid="0">
      <p:cViewPr varScale="1">
        <p:scale>
          <a:sx n="81" d="100"/>
          <a:sy n="81" d="100"/>
        </p:scale>
        <p:origin x="523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5/10/relationships/revisionInfo" Target="revisionInfo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5881AF2-B4F9-4008-A1BA-74632DDB8974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D611C17C-F4B0-49D5-9C56-DFA24F79581E}">
      <dgm:prSet/>
      <dgm:spPr/>
      <dgm:t>
        <a:bodyPr/>
        <a:lstStyle/>
        <a:p>
          <a:r>
            <a:rPr lang="es-MX"/>
            <a:t>Su origen se remonta al año 2004 como una red social digital exclusiva de Harvard.</a:t>
          </a:r>
          <a:endParaRPr lang="en-US"/>
        </a:p>
      </dgm:t>
    </dgm:pt>
    <dgm:pt modelId="{35477215-00E4-48AA-B9C7-B91CF32E9FAF}" type="parTrans" cxnId="{BDF893A3-FB0E-4198-B69F-BABE7210E24C}">
      <dgm:prSet/>
      <dgm:spPr/>
      <dgm:t>
        <a:bodyPr/>
        <a:lstStyle/>
        <a:p>
          <a:endParaRPr lang="en-US"/>
        </a:p>
      </dgm:t>
    </dgm:pt>
    <dgm:pt modelId="{CEDC05F9-3E13-4764-91C3-276C8AA3FF61}" type="sibTrans" cxnId="{BDF893A3-FB0E-4198-B69F-BABE7210E24C}">
      <dgm:prSet/>
      <dgm:spPr/>
      <dgm:t>
        <a:bodyPr/>
        <a:lstStyle/>
        <a:p>
          <a:endParaRPr lang="en-US"/>
        </a:p>
      </dgm:t>
    </dgm:pt>
    <dgm:pt modelId="{204840AE-7870-4E18-A5AB-34DF77DC9120}">
      <dgm:prSet/>
      <dgm:spPr/>
      <dgm:t>
        <a:bodyPr/>
        <a:lstStyle/>
        <a:p>
          <a:r>
            <a:rPr lang="es-MX"/>
            <a:t>En 2005 comenzó a admitir gente de otras universidades, compañías y, eventualmente, a todo mundo.</a:t>
          </a:r>
          <a:endParaRPr lang="en-US"/>
        </a:p>
      </dgm:t>
    </dgm:pt>
    <dgm:pt modelId="{7F880E56-9269-4A5E-A7E4-A2618F61FEDC}" type="parTrans" cxnId="{A730DD91-CFC4-417A-BFC4-F794AFB3F560}">
      <dgm:prSet/>
      <dgm:spPr/>
      <dgm:t>
        <a:bodyPr/>
        <a:lstStyle/>
        <a:p>
          <a:endParaRPr lang="en-US"/>
        </a:p>
      </dgm:t>
    </dgm:pt>
    <dgm:pt modelId="{3113266D-4A62-41F7-B604-1985FF9D7FC2}" type="sibTrans" cxnId="{A730DD91-CFC4-417A-BFC4-F794AFB3F560}">
      <dgm:prSet/>
      <dgm:spPr/>
      <dgm:t>
        <a:bodyPr/>
        <a:lstStyle/>
        <a:p>
          <a:endParaRPr lang="en-US"/>
        </a:p>
      </dgm:t>
    </dgm:pt>
    <dgm:pt modelId="{EAD52FD0-A4FB-4A59-95C4-A84C9A6E3FB9}">
      <dgm:prSet/>
      <dgm:spPr/>
      <dgm:t>
        <a:bodyPr/>
        <a:lstStyle/>
        <a:p>
          <a:r>
            <a:rPr lang="es-MX"/>
            <a:t>Los perfiles no siempre son públicos, limitando la visibilidad.</a:t>
          </a:r>
          <a:endParaRPr lang="en-US"/>
        </a:p>
      </dgm:t>
    </dgm:pt>
    <dgm:pt modelId="{8FFA05D9-001C-4F88-895B-EAB6BA9E665E}" type="parTrans" cxnId="{28785399-39B2-41B3-9628-9C476072419F}">
      <dgm:prSet/>
      <dgm:spPr/>
      <dgm:t>
        <a:bodyPr/>
        <a:lstStyle/>
        <a:p>
          <a:endParaRPr lang="en-US"/>
        </a:p>
      </dgm:t>
    </dgm:pt>
    <dgm:pt modelId="{F1F5EAA4-506B-4573-B881-84ACE69E55ED}" type="sibTrans" cxnId="{28785399-39B2-41B3-9628-9C476072419F}">
      <dgm:prSet/>
      <dgm:spPr/>
      <dgm:t>
        <a:bodyPr/>
        <a:lstStyle/>
        <a:p>
          <a:endParaRPr lang="en-US"/>
        </a:p>
      </dgm:t>
    </dgm:pt>
    <dgm:pt modelId="{BA057A9C-6052-4A57-BAC9-5031B63D73ED}">
      <dgm:prSet/>
      <dgm:spPr/>
      <dgm:t>
        <a:bodyPr/>
        <a:lstStyle/>
        <a:p>
          <a:r>
            <a:rPr lang="es-MX" dirty="0"/>
            <a:t>Capacidad para crear </a:t>
          </a:r>
          <a:r>
            <a:rPr lang="es-MX" i="1" dirty="0"/>
            <a:t>apps</a:t>
          </a:r>
          <a:r>
            <a:rPr lang="es-MX" dirty="0"/>
            <a:t> que permitían nuevas funcionalidades a los usuarios.</a:t>
          </a:r>
          <a:endParaRPr lang="en-US" dirty="0"/>
        </a:p>
      </dgm:t>
    </dgm:pt>
    <dgm:pt modelId="{2DCBB157-A4B2-4872-A4B3-87CF1F97B788}" type="parTrans" cxnId="{05497FC4-B290-4896-9D27-498D6524B741}">
      <dgm:prSet/>
      <dgm:spPr/>
      <dgm:t>
        <a:bodyPr/>
        <a:lstStyle/>
        <a:p>
          <a:endParaRPr lang="en-US"/>
        </a:p>
      </dgm:t>
    </dgm:pt>
    <dgm:pt modelId="{D5D2B8D1-1392-4928-B0C6-39E74A750E3A}" type="sibTrans" cxnId="{05497FC4-B290-4896-9D27-498D6524B741}">
      <dgm:prSet/>
      <dgm:spPr/>
      <dgm:t>
        <a:bodyPr/>
        <a:lstStyle/>
        <a:p>
          <a:endParaRPr lang="en-US"/>
        </a:p>
      </dgm:t>
    </dgm:pt>
    <dgm:pt modelId="{11022261-5410-44F2-9185-EC798E203763}">
      <dgm:prSet/>
      <dgm:spPr/>
      <dgm:t>
        <a:bodyPr/>
        <a:lstStyle/>
        <a:p>
          <a:r>
            <a:rPr lang="es-MX"/>
            <a:t>Es dueña de Whatsapp e Instagram.</a:t>
          </a:r>
          <a:endParaRPr lang="en-US"/>
        </a:p>
      </dgm:t>
    </dgm:pt>
    <dgm:pt modelId="{0CCCA6B2-CC8D-447D-B364-37AE41682FF2}" type="parTrans" cxnId="{B128C9CE-7758-4100-8D0F-86EF5EAFD0A0}">
      <dgm:prSet/>
      <dgm:spPr/>
      <dgm:t>
        <a:bodyPr/>
        <a:lstStyle/>
        <a:p>
          <a:endParaRPr lang="en-US"/>
        </a:p>
      </dgm:t>
    </dgm:pt>
    <dgm:pt modelId="{E826B133-269B-4C43-A483-5A230F3031E9}" type="sibTrans" cxnId="{B128C9CE-7758-4100-8D0F-86EF5EAFD0A0}">
      <dgm:prSet/>
      <dgm:spPr/>
      <dgm:t>
        <a:bodyPr/>
        <a:lstStyle/>
        <a:p>
          <a:endParaRPr lang="en-US"/>
        </a:p>
      </dgm:t>
    </dgm:pt>
    <dgm:pt modelId="{FD86421E-08D2-4704-B79C-3DDE3BBE04BE}">
      <dgm:prSet/>
      <dgm:spPr/>
      <dgm:t>
        <a:bodyPr/>
        <a:lstStyle/>
        <a:p>
          <a:r>
            <a:rPr lang="es-MX"/>
            <a:t>Recientemente se renombró a Meta, con un nuevo plan de negocios.</a:t>
          </a:r>
          <a:endParaRPr lang="en-US"/>
        </a:p>
      </dgm:t>
    </dgm:pt>
    <dgm:pt modelId="{9DFE2E1E-61CC-4818-BEC2-58F5F009EE96}" type="parTrans" cxnId="{1E98061E-1EB0-4C04-9AB1-8CE34C136C3C}">
      <dgm:prSet/>
      <dgm:spPr/>
      <dgm:t>
        <a:bodyPr/>
        <a:lstStyle/>
        <a:p>
          <a:endParaRPr lang="en-US"/>
        </a:p>
      </dgm:t>
    </dgm:pt>
    <dgm:pt modelId="{023AB24A-953A-4847-A601-3978BD9F70E3}" type="sibTrans" cxnId="{1E98061E-1EB0-4C04-9AB1-8CE34C136C3C}">
      <dgm:prSet/>
      <dgm:spPr/>
      <dgm:t>
        <a:bodyPr/>
        <a:lstStyle/>
        <a:p>
          <a:endParaRPr lang="en-US"/>
        </a:p>
      </dgm:t>
    </dgm:pt>
    <dgm:pt modelId="{F9E7A0A1-54FC-42D2-ACCD-3AC1CBD64026}" type="pres">
      <dgm:prSet presAssocID="{F5881AF2-B4F9-4008-A1BA-74632DDB8974}" presName="diagram" presStyleCnt="0">
        <dgm:presLayoutVars>
          <dgm:dir/>
          <dgm:resizeHandles val="exact"/>
        </dgm:presLayoutVars>
      </dgm:prSet>
      <dgm:spPr/>
    </dgm:pt>
    <dgm:pt modelId="{779B2432-CC2F-4EFB-8BF2-76A0A5DDBDF1}" type="pres">
      <dgm:prSet presAssocID="{D611C17C-F4B0-49D5-9C56-DFA24F79581E}" presName="node" presStyleLbl="node1" presStyleIdx="0" presStyleCnt="6">
        <dgm:presLayoutVars>
          <dgm:bulletEnabled val="1"/>
        </dgm:presLayoutVars>
      </dgm:prSet>
      <dgm:spPr/>
    </dgm:pt>
    <dgm:pt modelId="{CFD2EDFA-EADB-4069-95FC-6C1C933309D0}" type="pres">
      <dgm:prSet presAssocID="{CEDC05F9-3E13-4764-91C3-276C8AA3FF61}" presName="sibTrans" presStyleCnt="0"/>
      <dgm:spPr/>
    </dgm:pt>
    <dgm:pt modelId="{1FBCF01E-7136-4316-8955-B26652D0033E}" type="pres">
      <dgm:prSet presAssocID="{204840AE-7870-4E18-A5AB-34DF77DC9120}" presName="node" presStyleLbl="node1" presStyleIdx="1" presStyleCnt="6">
        <dgm:presLayoutVars>
          <dgm:bulletEnabled val="1"/>
        </dgm:presLayoutVars>
      </dgm:prSet>
      <dgm:spPr/>
    </dgm:pt>
    <dgm:pt modelId="{4E293E3C-53E9-4079-AE40-9A0C4BEF0096}" type="pres">
      <dgm:prSet presAssocID="{3113266D-4A62-41F7-B604-1985FF9D7FC2}" presName="sibTrans" presStyleCnt="0"/>
      <dgm:spPr/>
    </dgm:pt>
    <dgm:pt modelId="{9B6EEBBF-105B-4C45-86ED-D6567DC10613}" type="pres">
      <dgm:prSet presAssocID="{EAD52FD0-A4FB-4A59-95C4-A84C9A6E3FB9}" presName="node" presStyleLbl="node1" presStyleIdx="2" presStyleCnt="6">
        <dgm:presLayoutVars>
          <dgm:bulletEnabled val="1"/>
        </dgm:presLayoutVars>
      </dgm:prSet>
      <dgm:spPr/>
    </dgm:pt>
    <dgm:pt modelId="{9397622B-66D6-4394-AE48-10FFA31A7607}" type="pres">
      <dgm:prSet presAssocID="{F1F5EAA4-506B-4573-B881-84ACE69E55ED}" presName="sibTrans" presStyleCnt="0"/>
      <dgm:spPr/>
    </dgm:pt>
    <dgm:pt modelId="{ED3CFFB8-64FD-4C51-ADB8-397BC498D19A}" type="pres">
      <dgm:prSet presAssocID="{BA057A9C-6052-4A57-BAC9-5031B63D73ED}" presName="node" presStyleLbl="node1" presStyleIdx="3" presStyleCnt="6">
        <dgm:presLayoutVars>
          <dgm:bulletEnabled val="1"/>
        </dgm:presLayoutVars>
      </dgm:prSet>
      <dgm:spPr/>
    </dgm:pt>
    <dgm:pt modelId="{8E29D02E-29B2-47C4-8536-F715EF0017D6}" type="pres">
      <dgm:prSet presAssocID="{D5D2B8D1-1392-4928-B0C6-39E74A750E3A}" presName="sibTrans" presStyleCnt="0"/>
      <dgm:spPr/>
    </dgm:pt>
    <dgm:pt modelId="{48ED1EEC-7F16-4154-9D8C-0C0270FDC327}" type="pres">
      <dgm:prSet presAssocID="{11022261-5410-44F2-9185-EC798E203763}" presName="node" presStyleLbl="node1" presStyleIdx="4" presStyleCnt="6">
        <dgm:presLayoutVars>
          <dgm:bulletEnabled val="1"/>
        </dgm:presLayoutVars>
      </dgm:prSet>
      <dgm:spPr/>
    </dgm:pt>
    <dgm:pt modelId="{74CB7576-2731-4364-8F84-F673AC2724E3}" type="pres">
      <dgm:prSet presAssocID="{E826B133-269B-4C43-A483-5A230F3031E9}" presName="sibTrans" presStyleCnt="0"/>
      <dgm:spPr/>
    </dgm:pt>
    <dgm:pt modelId="{699242E1-6332-40CE-AEBF-7D7887205DFE}" type="pres">
      <dgm:prSet presAssocID="{FD86421E-08D2-4704-B79C-3DDE3BBE04BE}" presName="node" presStyleLbl="node1" presStyleIdx="5" presStyleCnt="6">
        <dgm:presLayoutVars>
          <dgm:bulletEnabled val="1"/>
        </dgm:presLayoutVars>
      </dgm:prSet>
      <dgm:spPr/>
    </dgm:pt>
  </dgm:ptLst>
  <dgm:cxnLst>
    <dgm:cxn modelId="{BFD4F407-869D-4B5A-9BB2-BDFA1D60676F}" type="presOf" srcId="{F5881AF2-B4F9-4008-A1BA-74632DDB8974}" destId="{F9E7A0A1-54FC-42D2-ACCD-3AC1CBD64026}" srcOrd="0" destOrd="0" presId="urn:microsoft.com/office/officeart/2005/8/layout/default"/>
    <dgm:cxn modelId="{AAD2CE10-24C1-479A-A2E8-F3B2A3280A29}" type="presOf" srcId="{FD86421E-08D2-4704-B79C-3DDE3BBE04BE}" destId="{699242E1-6332-40CE-AEBF-7D7887205DFE}" srcOrd="0" destOrd="0" presId="urn:microsoft.com/office/officeart/2005/8/layout/default"/>
    <dgm:cxn modelId="{1E98061E-1EB0-4C04-9AB1-8CE34C136C3C}" srcId="{F5881AF2-B4F9-4008-A1BA-74632DDB8974}" destId="{FD86421E-08D2-4704-B79C-3DDE3BBE04BE}" srcOrd="5" destOrd="0" parTransId="{9DFE2E1E-61CC-4818-BEC2-58F5F009EE96}" sibTransId="{023AB24A-953A-4847-A601-3978BD9F70E3}"/>
    <dgm:cxn modelId="{3E37CE4A-B2E3-4554-B718-A61EC1563FC0}" type="presOf" srcId="{204840AE-7870-4E18-A5AB-34DF77DC9120}" destId="{1FBCF01E-7136-4316-8955-B26652D0033E}" srcOrd="0" destOrd="0" presId="urn:microsoft.com/office/officeart/2005/8/layout/default"/>
    <dgm:cxn modelId="{E703EE77-F4A8-47F9-B4EE-18AEF622FC45}" type="presOf" srcId="{BA057A9C-6052-4A57-BAC9-5031B63D73ED}" destId="{ED3CFFB8-64FD-4C51-ADB8-397BC498D19A}" srcOrd="0" destOrd="0" presId="urn:microsoft.com/office/officeart/2005/8/layout/default"/>
    <dgm:cxn modelId="{39E14858-03D5-45A8-AB04-E22E32B75865}" type="presOf" srcId="{D611C17C-F4B0-49D5-9C56-DFA24F79581E}" destId="{779B2432-CC2F-4EFB-8BF2-76A0A5DDBDF1}" srcOrd="0" destOrd="0" presId="urn:microsoft.com/office/officeart/2005/8/layout/default"/>
    <dgm:cxn modelId="{96C84889-C48B-4743-80CC-A006238E3D2C}" type="presOf" srcId="{EAD52FD0-A4FB-4A59-95C4-A84C9A6E3FB9}" destId="{9B6EEBBF-105B-4C45-86ED-D6567DC10613}" srcOrd="0" destOrd="0" presId="urn:microsoft.com/office/officeart/2005/8/layout/default"/>
    <dgm:cxn modelId="{A730DD91-CFC4-417A-BFC4-F794AFB3F560}" srcId="{F5881AF2-B4F9-4008-A1BA-74632DDB8974}" destId="{204840AE-7870-4E18-A5AB-34DF77DC9120}" srcOrd="1" destOrd="0" parTransId="{7F880E56-9269-4A5E-A7E4-A2618F61FEDC}" sibTransId="{3113266D-4A62-41F7-B604-1985FF9D7FC2}"/>
    <dgm:cxn modelId="{28785399-39B2-41B3-9628-9C476072419F}" srcId="{F5881AF2-B4F9-4008-A1BA-74632DDB8974}" destId="{EAD52FD0-A4FB-4A59-95C4-A84C9A6E3FB9}" srcOrd="2" destOrd="0" parTransId="{8FFA05D9-001C-4F88-895B-EAB6BA9E665E}" sibTransId="{F1F5EAA4-506B-4573-B881-84ACE69E55ED}"/>
    <dgm:cxn modelId="{0BA7E89D-1AEF-454B-A25B-92187940D360}" type="presOf" srcId="{11022261-5410-44F2-9185-EC798E203763}" destId="{48ED1EEC-7F16-4154-9D8C-0C0270FDC327}" srcOrd="0" destOrd="0" presId="urn:microsoft.com/office/officeart/2005/8/layout/default"/>
    <dgm:cxn modelId="{BDF893A3-FB0E-4198-B69F-BABE7210E24C}" srcId="{F5881AF2-B4F9-4008-A1BA-74632DDB8974}" destId="{D611C17C-F4B0-49D5-9C56-DFA24F79581E}" srcOrd="0" destOrd="0" parTransId="{35477215-00E4-48AA-B9C7-B91CF32E9FAF}" sibTransId="{CEDC05F9-3E13-4764-91C3-276C8AA3FF61}"/>
    <dgm:cxn modelId="{05497FC4-B290-4896-9D27-498D6524B741}" srcId="{F5881AF2-B4F9-4008-A1BA-74632DDB8974}" destId="{BA057A9C-6052-4A57-BAC9-5031B63D73ED}" srcOrd="3" destOrd="0" parTransId="{2DCBB157-A4B2-4872-A4B3-87CF1F97B788}" sibTransId="{D5D2B8D1-1392-4928-B0C6-39E74A750E3A}"/>
    <dgm:cxn modelId="{B128C9CE-7758-4100-8D0F-86EF5EAFD0A0}" srcId="{F5881AF2-B4F9-4008-A1BA-74632DDB8974}" destId="{11022261-5410-44F2-9185-EC798E203763}" srcOrd="4" destOrd="0" parTransId="{0CCCA6B2-CC8D-447D-B364-37AE41682FF2}" sibTransId="{E826B133-269B-4C43-A483-5A230F3031E9}"/>
    <dgm:cxn modelId="{FB752015-3B61-4EF7-BF0B-DDB1679121D3}" type="presParOf" srcId="{F9E7A0A1-54FC-42D2-ACCD-3AC1CBD64026}" destId="{779B2432-CC2F-4EFB-8BF2-76A0A5DDBDF1}" srcOrd="0" destOrd="0" presId="urn:microsoft.com/office/officeart/2005/8/layout/default"/>
    <dgm:cxn modelId="{7953E039-547B-459C-80E6-1ADAE66FA812}" type="presParOf" srcId="{F9E7A0A1-54FC-42D2-ACCD-3AC1CBD64026}" destId="{CFD2EDFA-EADB-4069-95FC-6C1C933309D0}" srcOrd="1" destOrd="0" presId="urn:microsoft.com/office/officeart/2005/8/layout/default"/>
    <dgm:cxn modelId="{F6E9F392-7B19-4E87-8287-A37B163DA86C}" type="presParOf" srcId="{F9E7A0A1-54FC-42D2-ACCD-3AC1CBD64026}" destId="{1FBCF01E-7136-4316-8955-B26652D0033E}" srcOrd="2" destOrd="0" presId="urn:microsoft.com/office/officeart/2005/8/layout/default"/>
    <dgm:cxn modelId="{1F80017D-6A59-4B41-B359-A79F7AE5DD05}" type="presParOf" srcId="{F9E7A0A1-54FC-42D2-ACCD-3AC1CBD64026}" destId="{4E293E3C-53E9-4079-AE40-9A0C4BEF0096}" srcOrd="3" destOrd="0" presId="urn:microsoft.com/office/officeart/2005/8/layout/default"/>
    <dgm:cxn modelId="{4E97316B-096C-4477-AF31-82E3DDD82C4E}" type="presParOf" srcId="{F9E7A0A1-54FC-42D2-ACCD-3AC1CBD64026}" destId="{9B6EEBBF-105B-4C45-86ED-D6567DC10613}" srcOrd="4" destOrd="0" presId="urn:microsoft.com/office/officeart/2005/8/layout/default"/>
    <dgm:cxn modelId="{0CF88D14-6032-40B5-894F-5BE0ACFB9C28}" type="presParOf" srcId="{F9E7A0A1-54FC-42D2-ACCD-3AC1CBD64026}" destId="{9397622B-66D6-4394-AE48-10FFA31A7607}" srcOrd="5" destOrd="0" presId="urn:microsoft.com/office/officeart/2005/8/layout/default"/>
    <dgm:cxn modelId="{38964E45-0010-4542-85E0-9D259EF7ED56}" type="presParOf" srcId="{F9E7A0A1-54FC-42D2-ACCD-3AC1CBD64026}" destId="{ED3CFFB8-64FD-4C51-ADB8-397BC498D19A}" srcOrd="6" destOrd="0" presId="urn:microsoft.com/office/officeart/2005/8/layout/default"/>
    <dgm:cxn modelId="{B54E0FCB-4B14-4BBE-BEEE-572C645B82C3}" type="presParOf" srcId="{F9E7A0A1-54FC-42D2-ACCD-3AC1CBD64026}" destId="{8E29D02E-29B2-47C4-8536-F715EF0017D6}" srcOrd="7" destOrd="0" presId="urn:microsoft.com/office/officeart/2005/8/layout/default"/>
    <dgm:cxn modelId="{0FA21029-D908-4F90-83C1-3BC91001CBD9}" type="presParOf" srcId="{F9E7A0A1-54FC-42D2-ACCD-3AC1CBD64026}" destId="{48ED1EEC-7F16-4154-9D8C-0C0270FDC327}" srcOrd="8" destOrd="0" presId="urn:microsoft.com/office/officeart/2005/8/layout/default"/>
    <dgm:cxn modelId="{A3F29555-88B4-4BEC-A156-B17074FBAA85}" type="presParOf" srcId="{F9E7A0A1-54FC-42D2-ACCD-3AC1CBD64026}" destId="{74CB7576-2731-4364-8F84-F673AC2724E3}" srcOrd="9" destOrd="0" presId="urn:microsoft.com/office/officeart/2005/8/layout/default"/>
    <dgm:cxn modelId="{EF261A6E-BA8D-4342-A0BD-B76857BCEE2F}" type="presParOf" srcId="{F9E7A0A1-54FC-42D2-ACCD-3AC1CBD64026}" destId="{699242E1-6332-40CE-AEBF-7D7887205DF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5881AF2-B4F9-4008-A1BA-74632DDB8974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611C17C-F4B0-49D5-9C56-DFA24F79581E}">
      <dgm:prSet/>
      <dgm:spPr/>
      <dgm:t>
        <a:bodyPr/>
        <a:lstStyle/>
        <a:p>
          <a:r>
            <a:rPr lang="es-MX" dirty="0"/>
            <a:t>Fundada por Jack Dorsey en 2006.</a:t>
          </a:r>
          <a:endParaRPr lang="en-US" dirty="0"/>
        </a:p>
      </dgm:t>
    </dgm:pt>
    <dgm:pt modelId="{35477215-00E4-48AA-B9C7-B91CF32E9FAF}" type="parTrans" cxnId="{BDF893A3-FB0E-4198-B69F-BABE7210E24C}">
      <dgm:prSet/>
      <dgm:spPr/>
      <dgm:t>
        <a:bodyPr/>
        <a:lstStyle/>
        <a:p>
          <a:endParaRPr lang="en-US"/>
        </a:p>
      </dgm:t>
    </dgm:pt>
    <dgm:pt modelId="{CEDC05F9-3E13-4764-91C3-276C8AA3FF61}" type="sibTrans" cxnId="{BDF893A3-FB0E-4198-B69F-BABE7210E24C}">
      <dgm:prSet/>
      <dgm:spPr/>
      <dgm:t>
        <a:bodyPr/>
        <a:lstStyle/>
        <a:p>
          <a:endParaRPr lang="en-US"/>
        </a:p>
      </dgm:t>
    </dgm:pt>
    <dgm:pt modelId="{204840AE-7870-4E18-A5AB-34DF77DC9120}">
      <dgm:prSet/>
      <dgm:spPr/>
      <dgm:t>
        <a:bodyPr/>
        <a:lstStyle/>
        <a:p>
          <a:r>
            <a:rPr lang="es-MX" dirty="0"/>
            <a:t>Originalmente, contaba con una limitante en la longitud del mensaje de 140 caracteres. Ahora es 180.</a:t>
          </a:r>
          <a:endParaRPr lang="en-US" dirty="0"/>
        </a:p>
      </dgm:t>
    </dgm:pt>
    <dgm:pt modelId="{7F880E56-9269-4A5E-A7E4-A2618F61FEDC}" type="parTrans" cxnId="{A730DD91-CFC4-417A-BFC4-F794AFB3F560}">
      <dgm:prSet/>
      <dgm:spPr/>
      <dgm:t>
        <a:bodyPr/>
        <a:lstStyle/>
        <a:p>
          <a:endParaRPr lang="en-US"/>
        </a:p>
      </dgm:t>
    </dgm:pt>
    <dgm:pt modelId="{3113266D-4A62-41F7-B604-1985FF9D7FC2}" type="sibTrans" cxnId="{A730DD91-CFC4-417A-BFC4-F794AFB3F560}">
      <dgm:prSet/>
      <dgm:spPr/>
      <dgm:t>
        <a:bodyPr/>
        <a:lstStyle/>
        <a:p>
          <a:endParaRPr lang="en-US"/>
        </a:p>
      </dgm:t>
    </dgm:pt>
    <dgm:pt modelId="{EAD52FD0-A4FB-4A59-95C4-A84C9A6E3FB9}">
      <dgm:prSet/>
      <dgm:spPr/>
      <dgm:t>
        <a:bodyPr/>
        <a:lstStyle/>
        <a:p>
          <a:r>
            <a:rPr lang="es-MX" dirty="0"/>
            <a:t>Inicialmente se basó en el servicio SMS de telefonía móvil, modalidad exclusiva de texto.</a:t>
          </a:r>
          <a:endParaRPr lang="en-US" dirty="0"/>
        </a:p>
      </dgm:t>
    </dgm:pt>
    <dgm:pt modelId="{8FFA05D9-001C-4F88-895B-EAB6BA9E665E}" type="parTrans" cxnId="{28785399-39B2-41B3-9628-9C476072419F}">
      <dgm:prSet/>
      <dgm:spPr/>
      <dgm:t>
        <a:bodyPr/>
        <a:lstStyle/>
        <a:p>
          <a:endParaRPr lang="en-US"/>
        </a:p>
      </dgm:t>
    </dgm:pt>
    <dgm:pt modelId="{F1F5EAA4-506B-4573-B881-84ACE69E55ED}" type="sibTrans" cxnId="{28785399-39B2-41B3-9628-9C476072419F}">
      <dgm:prSet/>
      <dgm:spPr/>
      <dgm:t>
        <a:bodyPr/>
        <a:lstStyle/>
        <a:p>
          <a:endParaRPr lang="en-US"/>
        </a:p>
      </dgm:t>
    </dgm:pt>
    <dgm:pt modelId="{BA057A9C-6052-4A57-BAC9-5031B63D73ED}">
      <dgm:prSet/>
      <dgm:spPr/>
      <dgm:t>
        <a:bodyPr/>
        <a:lstStyle/>
        <a:p>
          <a:r>
            <a:rPr lang="es-MX" dirty="0"/>
            <a:t>Ahora soporta hasta 4 imágenes, 1 gif o un video corto.</a:t>
          </a:r>
          <a:endParaRPr lang="en-US" dirty="0"/>
        </a:p>
      </dgm:t>
    </dgm:pt>
    <dgm:pt modelId="{2DCBB157-A4B2-4872-A4B3-87CF1F97B788}" type="parTrans" cxnId="{05497FC4-B290-4896-9D27-498D6524B741}">
      <dgm:prSet/>
      <dgm:spPr/>
      <dgm:t>
        <a:bodyPr/>
        <a:lstStyle/>
        <a:p>
          <a:endParaRPr lang="en-US"/>
        </a:p>
      </dgm:t>
    </dgm:pt>
    <dgm:pt modelId="{D5D2B8D1-1392-4928-B0C6-39E74A750E3A}" type="sibTrans" cxnId="{05497FC4-B290-4896-9D27-498D6524B741}">
      <dgm:prSet/>
      <dgm:spPr/>
      <dgm:t>
        <a:bodyPr/>
        <a:lstStyle/>
        <a:p>
          <a:endParaRPr lang="en-US"/>
        </a:p>
      </dgm:t>
    </dgm:pt>
    <dgm:pt modelId="{11022261-5410-44F2-9185-EC798E203763}">
      <dgm:prSet/>
      <dgm:spPr/>
      <dgm:t>
        <a:bodyPr/>
        <a:lstStyle/>
        <a:p>
          <a:r>
            <a:rPr lang="es-MX" dirty="0"/>
            <a:t>Actualmente, se considera una plataforma de telemarketing, más que su origen como una de microblogging.</a:t>
          </a:r>
          <a:endParaRPr lang="en-US" dirty="0"/>
        </a:p>
      </dgm:t>
    </dgm:pt>
    <dgm:pt modelId="{0CCCA6B2-CC8D-447D-B364-37AE41682FF2}" type="parTrans" cxnId="{B128C9CE-7758-4100-8D0F-86EF5EAFD0A0}">
      <dgm:prSet/>
      <dgm:spPr/>
      <dgm:t>
        <a:bodyPr/>
        <a:lstStyle/>
        <a:p>
          <a:endParaRPr lang="en-US"/>
        </a:p>
      </dgm:t>
    </dgm:pt>
    <dgm:pt modelId="{E826B133-269B-4C43-A483-5A230F3031E9}" type="sibTrans" cxnId="{B128C9CE-7758-4100-8D0F-86EF5EAFD0A0}">
      <dgm:prSet/>
      <dgm:spPr/>
      <dgm:t>
        <a:bodyPr/>
        <a:lstStyle/>
        <a:p>
          <a:endParaRPr lang="en-US"/>
        </a:p>
      </dgm:t>
    </dgm:pt>
    <dgm:pt modelId="{FD86421E-08D2-4704-B79C-3DDE3BBE04BE}">
      <dgm:prSet/>
      <dgm:spPr/>
      <dgm:t>
        <a:bodyPr/>
        <a:lstStyle/>
        <a:p>
          <a:r>
            <a:rPr lang="en-US" dirty="0" err="1"/>
            <a:t>Habilidad</a:t>
          </a:r>
          <a:r>
            <a:rPr lang="en-US" dirty="0"/>
            <a:t> para </a:t>
          </a:r>
          <a:r>
            <a:rPr lang="en-US" dirty="0" err="1"/>
            <a:t>detectar</a:t>
          </a:r>
          <a:r>
            <a:rPr lang="en-US" dirty="0"/>
            <a:t> </a:t>
          </a:r>
          <a:r>
            <a:rPr lang="en-US" dirty="0" err="1"/>
            <a:t>tendencias</a:t>
          </a:r>
          <a:r>
            <a:rPr lang="en-US" dirty="0"/>
            <a:t> con </a:t>
          </a:r>
          <a:r>
            <a:rPr lang="en-US" dirty="0" err="1"/>
            <a:t>el</a:t>
          </a:r>
          <a:r>
            <a:rPr lang="en-US" dirty="0"/>
            <a:t> hashtag.</a:t>
          </a:r>
        </a:p>
      </dgm:t>
    </dgm:pt>
    <dgm:pt modelId="{9DFE2E1E-61CC-4818-BEC2-58F5F009EE96}" type="parTrans" cxnId="{1E98061E-1EB0-4C04-9AB1-8CE34C136C3C}">
      <dgm:prSet/>
      <dgm:spPr/>
      <dgm:t>
        <a:bodyPr/>
        <a:lstStyle/>
        <a:p>
          <a:endParaRPr lang="en-US"/>
        </a:p>
      </dgm:t>
    </dgm:pt>
    <dgm:pt modelId="{023AB24A-953A-4847-A601-3978BD9F70E3}" type="sibTrans" cxnId="{1E98061E-1EB0-4C04-9AB1-8CE34C136C3C}">
      <dgm:prSet/>
      <dgm:spPr/>
      <dgm:t>
        <a:bodyPr/>
        <a:lstStyle/>
        <a:p>
          <a:endParaRPr lang="en-US"/>
        </a:p>
      </dgm:t>
    </dgm:pt>
    <dgm:pt modelId="{F9E7A0A1-54FC-42D2-ACCD-3AC1CBD64026}" type="pres">
      <dgm:prSet presAssocID="{F5881AF2-B4F9-4008-A1BA-74632DDB8974}" presName="diagram" presStyleCnt="0">
        <dgm:presLayoutVars>
          <dgm:dir/>
          <dgm:resizeHandles val="exact"/>
        </dgm:presLayoutVars>
      </dgm:prSet>
      <dgm:spPr/>
    </dgm:pt>
    <dgm:pt modelId="{779B2432-CC2F-4EFB-8BF2-76A0A5DDBDF1}" type="pres">
      <dgm:prSet presAssocID="{D611C17C-F4B0-49D5-9C56-DFA24F79581E}" presName="node" presStyleLbl="node1" presStyleIdx="0" presStyleCnt="6">
        <dgm:presLayoutVars>
          <dgm:bulletEnabled val="1"/>
        </dgm:presLayoutVars>
      </dgm:prSet>
      <dgm:spPr/>
    </dgm:pt>
    <dgm:pt modelId="{CFD2EDFA-EADB-4069-95FC-6C1C933309D0}" type="pres">
      <dgm:prSet presAssocID="{CEDC05F9-3E13-4764-91C3-276C8AA3FF61}" presName="sibTrans" presStyleCnt="0"/>
      <dgm:spPr/>
    </dgm:pt>
    <dgm:pt modelId="{1FBCF01E-7136-4316-8955-B26652D0033E}" type="pres">
      <dgm:prSet presAssocID="{204840AE-7870-4E18-A5AB-34DF77DC9120}" presName="node" presStyleLbl="node1" presStyleIdx="1" presStyleCnt="6">
        <dgm:presLayoutVars>
          <dgm:bulletEnabled val="1"/>
        </dgm:presLayoutVars>
      </dgm:prSet>
      <dgm:spPr/>
    </dgm:pt>
    <dgm:pt modelId="{4E293E3C-53E9-4079-AE40-9A0C4BEF0096}" type="pres">
      <dgm:prSet presAssocID="{3113266D-4A62-41F7-B604-1985FF9D7FC2}" presName="sibTrans" presStyleCnt="0"/>
      <dgm:spPr/>
    </dgm:pt>
    <dgm:pt modelId="{9B6EEBBF-105B-4C45-86ED-D6567DC10613}" type="pres">
      <dgm:prSet presAssocID="{EAD52FD0-A4FB-4A59-95C4-A84C9A6E3FB9}" presName="node" presStyleLbl="node1" presStyleIdx="2" presStyleCnt="6">
        <dgm:presLayoutVars>
          <dgm:bulletEnabled val="1"/>
        </dgm:presLayoutVars>
      </dgm:prSet>
      <dgm:spPr/>
    </dgm:pt>
    <dgm:pt modelId="{9397622B-66D6-4394-AE48-10FFA31A7607}" type="pres">
      <dgm:prSet presAssocID="{F1F5EAA4-506B-4573-B881-84ACE69E55ED}" presName="sibTrans" presStyleCnt="0"/>
      <dgm:spPr/>
    </dgm:pt>
    <dgm:pt modelId="{ED3CFFB8-64FD-4C51-ADB8-397BC498D19A}" type="pres">
      <dgm:prSet presAssocID="{BA057A9C-6052-4A57-BAC9-5031B63D73ED}" presName="node" presStyleLbl="node1" presStyleIdx="3" presStyleCnt="6">
        <dgm:presLayoutVars>
          <dgm:bulletEnabled val="1"/>
        </dgm:presLayoutVars>
      </dgm:prSet>
      <dgm:spPr/>
    </dgm:pt>
    <dgm:pt modelId="{8E29D02E-29B2-47C4-8536-F715EF0017D6}" type="pres">
      <dgm:prSet presAssocID="{D5D2B8D1-1392-4928-B0C6-39E74A750E3A}" presName="sibTrans" presStyleCnt="0"/>
      <dgm:spPr/>
    </dgm:pt>
    <dgm:pt modelId="{48ED1EEC-7F16-4154-9D8C-0C0270FDC327}" type="pres">
      <dgm:prSet presAssocID="{11022261-5410-44F2-9185-EC798E203763}" presName="node" presStyleLbl="node1" presStyleIdx="4" presStyleCnt="6">
        <dgm:presLayoutVars>
          <dgm:bulletEnabled val="1"/>
        </dgm:presLayoutVars>
      </dgm:prSet>
      <dgm:spPr/>
    </dgm:pt>
    <dgm:pt modelId="{74CB7576-2731-4364-8F84-F673AC2724E3}" type="pres">
      <dgm:prSet presAssocID="{E826B133-269B-4C43-A483-5A230F3031E9}" presName="sibTrans" presStyleCnt="0"/>
      <dgm:spPr/>
    </dgm:pt>
    <dgm:pt modelId="{699242E1-6332-40CE-AEBF-7D7887205DFE}" type="pres">
      <dgm:prSet presAssocID="{FD86421E-08D2-4704-B79C-3DDE3BBE04BE}" presName="node" presStyleLbl="node1" presStyleIdx="5" presStyleCnt="6">
        <dgm:presLayoutVars>
          <dgm:bulletEnabled val="1"/>
        </dgm:presLayoutVars>
      </dgm:prSet>
      <dgm:spPr/>
    </dgm:pt>
  </dgm:ptLst>
  <dgm:cxnLst>
    <dgm:cxn modelId="{BFD4F407-869D-4B5A-9BB2-BDFA1D60676F}" type="presOf" srcId="{F5881AF2-B4F9-4008-A1BA-74632DDB8974}" destId="{F9E7A0A1-54FC-42D2-ACCD-3AC1CBD64026}" srcOrd="0" destOrd="0" presId="urn:microsoft.com/office/officeart/2005/8/layout/default"/>
    <dgm:cxn modelId="{AAD2CE10-24C1-479A-A2E8-F3B2A3280A29}" type="presOf" srcId="{FD86421E-08D2-4704-B79C-3DDE3BBE04BE}" destId="{699242E1-6332-40CE-AEBF-7D7887205DFE}" srcOrd="0" destOrd="0" presId="urn:microsoft.com/office/officeart/2005/8/layout/default"/>
    <dgm:cxn modelId="{1E98061E-1EB0-4C04-9AB1-8CE34C136C3C}" srcId="{F5881AF2-B4F9-4008-A1BA-74632DDB8974}" destId="{FD86421E-08D2-4704-B79C-3DDE3BBE04BE}" srcOrd="5" destOrd="0" parTransId="{9DFE2E1E-61CC-4818-BEC2-58F5F009EE96}" sibTransId="{023AB24A-953A-4847-A601-3978BD9F70E3}"/>
    <dgm:cxn modelId="{3E37CE4A-B2E3-4554-B718-A61EC1563FC0}" type="presOf" srcId="{204840AE-7870-4E18-A5AB-34DF77DC9120}" destId="{1FBCF01E-7136-4316-8955-B26652D0033E}" srcOrd="0" destOrd="0" presId="urn:microsoft.com/office/officeart/2005/8/layout/default"/>
    <dgm:cxn modelId="{E703EE77-F4A8-47F9-B4EE-18AEF622FC45}" type="presOf" srcId="{BA057A9C-6052-4A57-BAC9-5031B63D73ED}" destId="{ED3CFFB8-64FD-4C51-ADB8-397BC498D19A}" srcOrd="0" destOrd="0" presId="urn:microsoft.com/office/officeart/2005/8/layout/default"/>
    <dgm:cxn modelId="{39E14858-03D5-45A8-AB04-E22E32B75865}" type="presOf" srcId="{D611C17C-F4B0-49D5-9C56-DFA24F79581E}" destId="{779B2432-CC2F-4EFB-8BF2-76A0A5DDBDF1}" srcOrd="0" destOrd="0" presId="urn:microsoft.com/office/officeart/2005/8/layout/default"/>
    <dgm:cxn modelId="{96C84889-C48B-4743-80CC-A006238E3D2C}" type="presOf" srcId="{EAD52FD0-A4FB-4A59-95C4-A84C9A6E3FB9}" destId="{9B6EEBBF-105B-4C45-86ED-D6567DC10613}" srcOrd="0" destOrd="0" presId="urn:microsoft.com/office/officeart/2005/8/layout/default"/>
    <dgm:cxn modelId="{A730DD91-CFC4-417A-BFC4-F794AFB3F560}" srcId="{F5881AF2-B4F9-4008-A1BA-74632DDB8974}" destId="{204840AE-7870-4E18-A5AB-34DF77DC9120}" srcOrd="1" destOrd="0" parTransId="{7F880E56-9269-4A5E-A7E4-A2618F61FEDC}" sibTransId="{3113266D-4A62-41F7-B604-1985FF9D7FC2}"/>
    <dgm:cxn modelId="{28785399-39B2-41B3-9628-9C476072419F}" srcId="{F5881AF2-B4F9-4008-A1BA-74632DDB8974}" destId="{EAD52FD0-A4FB-4A59-95C4-A84C9A6E3FB9}" srcOrd="2" destOrd="0" parTransId="{8FFA05D9-001C-4F88-895B-EAB6BA9E665E}" sibTransId="{F1F5EAA4-506B-4573-B881-84ACE69E55ED}"/>
    <dgm:cxn modelId="{0BA7E89D-1AEF-454B-A25B-92187940D360}" type="presOf" srcId="{11022261-5410-44F2-9185-EC798E203763}" destId="{48ED1EEC-7F16-4154-9D8C-0C0270FDC327}" srcOrd="0" destOrd="0" presId="urn:microsoft.com/office/officeart/2005/8/layout/default"/>
    <dgm:cxn modelId="{BDF893A3-FB0E-4198-B69F-BABE7210E24C}" srcId="{F5881AF2-B4F9-4008-A1BA-74632DDB8974}" destId="{D611C17C-F4B0-49D5-9C56-DFA24F79581E}" srcOrd="0" destOrd="0" parTransId="{35477215-00E4-48AA-B9C7-B91CF32E9FAF}" sibTransId="{CEDC05F9-3E13-4764-91C3-276C8AA3FF61}"/>
    <dgm:cxn modelId="{05497FC4-B290-4896-9D27-498D6524B741}" srcId="{F5881AF2-B4F9-4008-A1BA-74632DDB8974}" destId="{BA057A9C-6052-4A57-BAC9-5031B63D73ED}" srcOrd="3" destOrd="0" parTransId="{2DCBB157-A4B2-4872-A4B3-87CF1F97B788}" sibTransId="{D5D2B8D1-1392-4928-B0C6-39E74A750E3A}"/>
    <dgm:cxn modelId="{B128C9CE-7758-4100-8D0F-86EF5EAFD0A0}" srcId="{F5881AF2-B4F9-4008-A1BA-74632DDB8974}" destId="{11022261-5410-44F2-9185-EC798E203763}" srcOrd="4" destOrd="0" parTransId="{0CCCA6B2-CC8D-447D-B364-37AE41682FF2}" sibTransId="{E826B133-269B-4C43-A483-5A230F3031E9}"/>
    <dgm:cxn modelId="{FB752015-3B61-4EF7-BF0B-DDB1679121D3}" type="presParOf" srcId="{F9E7A0A1-54FC-42D2-ACCD-3AC1CBD64026}" destId="{779B2432-CC2F-4EFB-8BF2-76A0A5DDBDF1}" srcOrd="0" destOrd="0" presId="urn:microsoft.com/office/officeart/2005/8/layout/default"/>
    <dgm:cxn modelId="{7953E039-547B-459C-80E6-1ADAE66FA812}" type="presParOf" srcId="{F9E7A0A1-54FC-42D2-ACCD-3AC1CBD64026}" destId="{CFD2EDFA-EADB-4069-95FC-6C1C933309D0}" srcOrd="1" destOrd="0" presId="urn:microsoft.com/office/officeart/2005/8/layout/default"/>
    <dgm:cxn modelId="{F6E9F392-7B19-4E87-8287-A37B163DA86C}" type="presParOf" srcId="{F9E7A0A1-54FC-42D2-ACCD-3AC1CBD64026}" destId="{1FBCF01E-7136-4316-8955-B26652D0033E}" srcOrd="2" destOrd="0" presId="urn:microsoft.com/office/officeart/2005/8/layout/default"/>
    <dgm:cxn modelId="{1F80017D-6A59-4B41-B359-A79F7AE5DD05}" type="presParOf" srcId="{F9E7A0A1-54FC-42D2-ACCD-3AC1CBD64026}" destId="{4E293E3C-53E9-4079-AE40-9A0C4BEF0096}" srcOrd="3" destOrd="0" presId="urn:microsoft.com/office/officeart/2005/8/layout/default"/>
    <dgm:cxn modelId="{4E97316B-096C-4477-AF31-82E3DDD82C4E}" type="presParOf" srcId="{F9E7A0A1-54FC-42D2-ACCD-3AC1CBD64026}" destId="{9B6EEBBF-105B-4C45-86ED-D6567DC10613}" srcOrd="4" destOrd="0" presId="urn:microsoft.com/office/officeart/2005/8/layout/default"/>
    <dgm:cxn modelId="{0CF88D14-6032-40B5-894F-5BE0ACFB9C28}" type="presParOf" srcId="{F9E7A0A1-54FC-42D2-ACCD-3AC1CBD64026}" destId="{9397622B-66D6-4394-AE48-10FFA31A7607}" srcOrd="5" destOrd="0" presId="urn:microsoft.com/office/officeart/2005/8/layout/default"/>
    <dgm:cxn modelId="{38964E45-0010-4542-85E0-9D259EF7ED56}" type="presParOf" srcId="{F9E7A0A1-54FC-42D2-ACCD-3AC1CBD64026}" destId="{ED3CFFB8-64FD-4C51-ADB8-397BC498D19A}" srcOrd="6" destOrd="0" presId="urn:microsoft.com/office/officeart/2005/8/layout/default"/>
    <dgm:cxn modelId="{B54E0FCB-4B14-4BBE-BEEE-572C645B82C3}" type="presParOf" srcId="{F9E7A0A1-54FC-42D2-ACCD-3AC1CBD64026}" destId="{8E29D02E-29B2-47C4-8536-F715EF0017D6}" srcOrd="7" destOrd="0" presId="urn:microsoft.com/office/officeart/2005/8/layout/default"/>
    <dgm:cxn modelId="{0FA21029-D908-4F90-83C1-3BC91001CBD9}" type="presParOf" srcId="{F9E7A0A1-54FC-42D2-ACCD-3AC1CBD64026}" destId="{48ED1EEC-7F16-4154-9D8C-0C0270FDC327}" srcOrd="8" destOrd="0" presId="urn:microsoft.com/office/officeart/2005/8/layout/default"/>
    <dgm:cxn modelId="{A3F29555-88B4-4BEC-A156-B17074FBAA85}" type="presParOf" srcId="{F9E7A0A1-54FC-42D2-ACCD-3AC1CBD64026}" destId="{74CB7576-2731-4364-8F84-F673AC2724E3}" srcOrd="9" destOrd="0" presId="urn:microsoft.com/office/officeart/2005/8/layout/default"/>
    <dgm:cxn modelId="{EF261A6E-BA8D-4342-A0BD-B76857BCEE2F}" type="presParOf" srcId="{F9E7A0A1-54FC-42D2-ACCD-3AC1CBD64026}" destId="{699242E1-6332-40CE-AEBF-7D7887205DF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5881AF2-B4F9-4008-A1BA-74632DDB8974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611C17C-F4B0-49D5-9C56-DFA24F79581E}">
      <dgm:prSet/>
      <dgm:spPr/>
      <dgm:t>
        <a:bodyPr/>
        <a:lstStyle/>
        <a:p>
          <a:r>
            <a:rPr lang="es-MX" dirty="0"/>
            <a:t>Adquirida por Facebook en 2012.</a:t>
          </a:r>
          <a:endParaRPr lang="en-US" dirty="0"/>
        </a:p>
      </dgm:t>
    </dgm:pt>
    <dgm:pt modelId="{35477215-00E4-48AA-B9C7-B91CF32E9FAF}" type="parTrans" cxnId="{BDF893A3-FB0E-4198-B69F-BABE7210E24C}">
      <dgm:prSet/>
      <dgm:spPr/>
      <dgm:t>
        <a:bodyPr/>
        <a:lstStyle/>
        <a:p>
          <a:endParaRPr lang="en-US"/>
        </a:p>
      </dgm:t>
    </dgm:pt>
    <dgm:pt modelId="{CEDC05F9-3E13-4764-91C3-276C8AA3FF61}" type="sibTrans" cxnId="{BDF893A3-FB0E-4198-B69F-BABE7210E24C}">
      <dgm:prSet/>
      <dgm:spPr/>
      <dgm:t>
        <a:bodyPr/>
        <a:lstStyle/>
        <a:p>
          <a:endParaRPr lang="en-US"/>
        </a:p>
      </dgm:t>
    </dgm:pt>
    <dgm:pt modelId="{204840AE-7870-4E18-A5AB-34DF77DC9120}">
      <dgm:prSet/>
      <dgm:spPr/>
      <dgm:t>
        <a:bodyPr/>
        <a:lstStyle/>
        <a:p>
          <a:r>
            <a:rPr lang="es-MX" dirty="0"/>
            <a:t>Permite modificar contenido por medio de filtros.</a:t>
          </a:r>
          <a:endParaRPr lang="en-US" dirty="0"/>
        </a:p>
      </dgm:t>
    </dgm:pt>
    <dgm:pt modelId="{7F880E56-9269-4A5E-A7E4-A2618F61FEDC}" type="parTrans" cxnId="{A730DD91-CFC4-417A-BFC4-F794AFB3F560}">
      <dgm:prSet/>
      <dgm:spPr/>
      <dgm:t>
        <a:bodyPr/>
        <a:lstStyle/>
        <a:p>
          <a:endParaRPr lang="en-US"/>
        </a:p>
      </dgm:t>
    </dgm:pt>
    <dgm:pt modelId="{3113266D-4A62-41F7-B604-1985FF9D7FC2}" type="sibTrans" cxnId="{A730DD91-CFC4-417A-BFC4-F794AFB3F560}">
      <dgm:prSet/>
      <dgm:spPr/>
      <dgm:t>
        <a:bodyPr/>
        <a:lstStyle/>
        <a:p>
          <a:endParaRPr lang="en-US"/>
        </a:p>
      </dgm:t>
    </dgm:pt>
    <dgm:pt modelId="{EAD52FD0-A4FB-4A59-95C4-A84C9A6E3FB9}">
      <dgm:prSet/>
      <dgm:spPr/>
      <dgm:t>
        <a:bodyPr/>
        <a:lstStyle/>
        <a:p>
          <a:r>
            <a:rPr lang="es-MX" dirty="0"/>
            <a:t>Hashtags y etiquetas de geolocalización.</a:t>
          </a:r>
          <a:endParaRPr lang="en-US" dirty="0"/>
        </a:p>
      </dgm:t>
    </dgm:pt>
    <dgm:pt modelId="{8FFA05D9-001C-4F88-895B-EAB6BA9E665E}" type="parTrans" cxnId="{28785399-39B2-41B3-9628-9C476072419F}">
      <dgm:prSet/>
      <dgm:spPr/>
      <dgm:t>
        <a:bodyPr/>
        <a:lstStyle/>
        <a:p>
          <a:endParaRPr lang="en-US"/>
        </a:p>
      </dgm:t>
    </dgm:pt>
    <dgm:pt modelId="{F1F5EAA4-506B-4573-B881-84ACE69E55ED}" type="sibTrans" cxnId="{28785399-39B2-41B3-9628-9C476072419F}">
      <dgm:prSet/>
      <dgm:spPr/>
      <dgm:t>
        <a:bodyPr/>
        <a:lstStyle/>
        <a:p>
          <a:endParaRPr lang="en-US"/>
        </a:p>
      </dgm:t>
    </dgm:pt>
    <dgm:pt modelId="{BA057A9C-6052-4A57-BAC9-5031B63D73ED}">
      <dgm:prSet/>
      <dgm:spPr/>
      <dgm:t>
        <a:bodyPr/>
        <a:lstStyle/>
        <a:p>
          <a:r>
            <a:rPr lang="es-MX" dirty="0"/>
            <a:t>Ahora soporta hasta 4 imágenes, 1 gif o un video corto.</a:t>
          </a:r>
          <a:endParaRPr lang="en-US" dirty="0"/>
        </a:p>
      </dgm:t>
    </dgm:pt>
    <dgm:pt modelId="{2DCBB157-A4B2-4872-A4B3-87CF1F97B788}" type="parTrans" cxnId="{05497FC4-B290-4896-9D27-498D6524B741}">
      <dgm:prSet/>
      <dgm:spPr/>
      <dgm:t>
        <a:bodyPr/>
        <a:lstStyle/>
        <a:p>
          <a:endParaRPr lang="en-US"/>
        </a:p>
      </dgm:t>
    </dgm:pt>
    <dgm:pt modelId="{D5D2B8D1-1392-4928-B0C6-39E74A750E3A}" type="sibTrans" cxnId="{05497FC4-B290-4896-9D27-498D6524B741}">
      <dgm:prSet/>
      <dgm:spPr/>
      <dgm:t>
        <a:bodyPr/>
        <a:lstStyle/>
        <a:p>
          <a:endParaRPr lang="en-US"/>
        </a:p>
      </dgm:t>
    </dgm:pt>
    <dgm:pt modelId="{11022261-5410-44F2-9185-EC798E203763}">
      <dgm:prSet/>
      <dgm:spPr/>
      <dgm:t>
        <a:bodyPr/>
        <a:lstStyle/>
        <a:p>
          <a:pPr rtl="0"/>
          <a:r>
            <a:rPr lang="es-MX" dirty="0">
              <a:latin typeface="Century Schoolbook" panose="02040604050505020304"/>
            </a:rPr>
            <a:t>Comportamiento de telemarketing.</a:t>
          </a:r>
          <a:endParaRPr lang="en-US" dirty="0"/>
        </a:p>
      </dgm:t>
    </dgm:pt>
    <dgm:pt modelId="{0CCCA6B2-CC8D-447D-B364-37AE41682FF2}" type="parTrans" cxnId="{B128C9CE-7758-4100-8D0F-86EF5EAFD0A0}">
      <dgm:prSet/>
      <dgm:spPr/>
      <dgm:t>
        <a:bodyPr/>
        <a:lstStyle/>
        <a:p>
          <a:endParaRPr lang="en-US"/>
        </a:p>
      </dgm:t>
    </dgm:pt>
    <dgm:pt modelId="{E826B133-269B-4C43-A483-5A230F3031E9}" type="sibTrans" cxnId="{B128C9CE-7758-4100-8D0F-86EF5EAFD0A0}">
      <dgm:prSet/>
      <dgm:spPr/>
      <dgm:t>
        <a:bodyPr/>
        <a:lstStyle/>
        <a:p>
          <a:endParaRPr lang="en-US"/>
        </a:p>
      </dgm:t>
    </dgm:pt>
    <dgm:pt modelId="{FD86421E-08D2-4704-B79C-3DDE3BBE04BE}">
      <dgm:prSet/>
      <dgm:spPr/>
      <dgm:t>
        <a:bodyPr/>
        <a:lstStyle/>
        <a:p>
          <a:pPr rtl="0"/>
          <a:r>
            <a:rPr lang="en-US" dirty="0" err="1">
              <a:latin typeface="Century Schoolbook" panose="02040604050505020304"/>
            </a:rPr>
            <a:t>Problemas</a:t>
          </a:r>
          <a:r>
            <a:rPr lang="en-US" dirty="0">
              <a:latin typeface="Century Schoolbook" panose="02040604050505020304"/>
            </a:rPr>
            <a:t> </a:t>
          </a:r>
          <a:r>
            <a:rPr lang="en-US" dirty="0" err="1">
              <a:latin typeface="Century Schoolbook" panose="02040604050505020304"/>
            </a:rPr>
            <a:t>por</a:t>
          </a:r>
          <a:r>
            <a:rPr lang="en-US" dirty="0">
              <a:latin typeface="Century Schoolbook" panose="02040604050505020304"/>
            </a:rPr>
            <a:t> </a:t>
          </a:r>
          <a:r>
            <a:rPr lang="en-US" dirty="0" err="1">
              <a:latin typeface="Century Schoolbook" panose="02040604050505020304"/>
            </a:rPr>
            <a:t>tipo</a:t>
          </a:r>
          <a:r>
            <a:rPr lang="en-US" dirty="0">
              <a:latin typeface="Century Schoolbook" panose="02040604050505020304"/>
            </a:rPr>
            <a:t> de </a:t>
          </a:r>
          <a:r>
            <a:rPr lang="en-US" dirty="0" err="1">
              <a:latin typeface="Century Schoolbook" panose="02040604050505020304"/>
            </a:rPr>
            <a:t>contenido</a:t>
          </a:r>
          <a:r>
            <a:rPr lang="en-US" dirty="0">
              <a:latin typeface="Century Schoolbook" panose="02040604050505020304"/>
            </a:rPr>
            <a:t> y </a:t>
          </a:r>
          <a:r>
            <a:rPr lang="en-US" dirty="0" err="1">
              <a:latin typeface="Century Schoolbook" panose="02040604050505020304"/>
            </a:rPr>
            <a:t>censura</a:t>
          </a:r>
          <a:r>
            <a:rPr lang="en-US" dirty="0">
              <a:latin typeface="Century Schoolbook" panose="02040604050505020304"/>
            </a:rPr>
            <a:t>.</a:t>
          </a:r>
          <a:endParaRPr lang="en-US" dirty="0"/>
        </a:p>
      </dgm:t>
    </dgm:pt>
    <dgm:pt modelId="{9DFE2E1E-61CC-4818-BEC2-58F5F009EE96}" type="parTrans" cxnId="{1E98061E-1EB0-4C04-9AB1-8CE34C136C3C}">
      <dgm:prSet/>
      <dgm:spPr/>
      <dgm:t>
        <a:bodyPr/>
        <a:lstStyle/>
        <a:p>
          <a:endParaRPr lang="en-US"/>
        </a:p>
      </dgm:t>
    </dgm:pt>
    <dgm:pt modelId="{023AB24A-953A-4847-A601-3978BD9F70E3}" type="sibTrans" cxnId="{1E98061E-1EB0-4C04-9AB1-8CE34C136C3C}">
      <dgm:prSet/>
      <dgm:spPr/>
      <dgm:t>
        <a:bodyPr/>
        <a:lstStyle/>
        <a:p>
          <a:endParaRPr lang="en-US"/>
        </a:p>
      </dgm:t>
    </dgm:pt>
    <dgm:pt modelId="{F9E7A0A1-54FC-42D2-ACCD-3AC1CBD64026}" type="pres">
      <dgm:prSet presAssocID="{F5881AF2-B4F9-4008-A1BA-74632DDB8974}" presName="diagram" presStyleCnt="0">
        <dgm:presLayoutVars>
          <dgm:dir/>
          <dgm:resizeHandles val="exact"/>
        </dgm:presLayoutVars>
      </dgm:prSet>
      <dgm:spPr/>
    </dgm:pt>
    <dgm:pt modelId="{779B2432-CC2F-4EFB-8BF2-76A0A5DDBDF1}" type="pres">
      <dgm:prSet presAssocID="{D611C17C-F4B0-49D5-9C56-DFA24F79581E}" presName="node" presStyleLbl="node1" presStyleIdx="0" presStyleCnt="6">
        <dgm:presLayoutVars>
          <dgm:bulletEnabled val="1"/>
        </dgm:presLayoutVars>
      </dgm:prSet>
      <dgm:spPr/>
    </dgm:pt>
    <dgm:pt modelId="{CFD2EDFA-EADB-4069-95FC-6C1C933309D0}" type="pres">
      <dgm:prSet presAssocID="{CEDC05F9-3E13-4764-91C3-276C8AA3FF61}" presName="sibTrans" presStyleCnt="0"/>
      <dgm:spPr/>
    </dgm:pt>
    <dgm:pt modelId="{1FBCF01E-7136-4316-8955-B26652D0033E}" type="pres">
      <dgm:prSet presAssocID="{204840AE-7870-4E18-A5AB-34DF77DC9120}" presName="node" presStyleLbl="node1" presStyleIdx="1" presStyleCnt="6">
        <dgm:presLayoutVars>
          <dgm:bulletEnabled val="1"/>
        </dgm:presLayoutVars>
      </dgm:prSet>
      <dgm:spPr/>
    </dgm:pt>
    <dgm:pt modelId="{4E293E3C-53E9-4079-AE40-9A0C4BEF0096}" type="pres">
      <dgm:prSet presAssocID="{3113266D-4A62-41F7-B604-1985FF9D7FC2}" presName="sibTrans" presStyleCnt="0"/>
      <dgm:spPr/>
    </dgm:pt>
    <dgm:pt modelId="{9B6EEBBF-105B-4C45-86ED-D6567DC10613}" type="pres">
      <dgm:prSet presAssocID="{EAD52FD0-A4FB-4A59-95C4-A84C9A6E3FB9}" presName="node" presStyleLbl="node1" presStyleIdx="2" presStyleCnt="6">
        <dgm:presLayoutVars>
          <dgm:bulletEnabled val="1"/>
        </dgm:presLayoutVars>
      </dgm:prSet>
      <dgm:spPr/>
    </dgm:pt>
    <dgm:pt modelId="{9397622B-66D6-4394-AE48-10FFA31A7607}" type="pres">
      <dgm:prSet presAssocID="{F1F5EAA4-506B-4573-B881-84ACE69E55ED}" presName="sibTrans" presStyleCnt="0"/>
      <dgm:spPr/>
    </dgm:pt>
    <dgm:pt modelId="{ED3CFFB8-64FD-4C51-ADB8-397BC498D19A}" type="pres">
      <dgm:prSet presAssocID="{BA057A9C-6052-4A57-BAC9-5031B63D73ED}" presName="node" presStyleLbl="node1" presStyleIdx="3" presStyleCnt="6">
        <dgm:presLayoutVars>
          <dgm:bulletEnabled val="1"/>
        </dgm:presLayoutVars>
      </dgm:prSet>
      <dgm:spPr/>
    </dgm:pt>
    <dgm:pt modelId="{8E29D02E-29B2-47C4-8536-F715EF0017D6}" type="pres">
      <dgm:prSet presAssocID="{D5D2B8D1-1392-4928-B0C6-39E74A750E3A}" presName="sibTrans" presStyleCnt="0"/>
      <dgm:spPr/>
    </dgm:pt>
    <dgm:pt modelId="{48ED1EEC-7F16-4154-9D8C-0C0270FDC327}" type="pres">
      <dgm:prSet presAssocID="{11022261-5410-44F2-9185-EC798E203763}" presName="node" presStyleLbl="node1" presStyleIdx="4" presStyleCnt="6">
        <dgm:presLayoutVars>
          <dgm:bulletEnabled val="1"/>
        </dgm:presLayoutVars>
      </dgm:prSet>
      <dgm:spPr/>
    </dgm:pt>
    <dgm:pt modelId="{74CB7576-2731-4364-8F84-F673AC2724E3}" type="pres">
      <dgm:prSet presAssocID="{E826B133-269B-4C43-A483-5A230F3031E9}" presName="sibTrans" presStyleCnt="0"/>
      <dgm:spPr/>
    </dgm:pt>
    <dgm:pt modelId="{699242E1-6332-40CE-AEBF-7D7887205DFE}" type="pres">
      <dgm:prSet presAssocID="{FD86421E-08D2-4704-B79C-3DDE3BBE04BE}" presName="node" presStyleLbl="node1" presStyleIdx="5" presStyleCnt="6">
        <dgm:presLayoutVars>
          <dgm:bulletEnabled val="1"/>
        </dgm:presLayoutVars>
      </dgm:prSet>
      <dgm:spPr/>
    </dgm:pt>
  </dgm:ptLst>
  <dgm:cxnLst>
    <dgm:cxn modelId="{BFD4F407-869D-4B5A-9BB2-BDFA1D60676F}" type="presOf" srcId="{F5881AF2-B4F9-4008-A1BA-74632DDB8974}" destId="{F9E7A0A1-54FC-42D2-ACCD-3AC1CBD64026}" srcOrd="0" destOrd="0" presId="urn:microsoft.com/office/officeart/2005/8/layout/default"/>
    <dgm:cxn modelId="{AAD2CE10-24C1-479A-A2E8-F3B2A3280A29}" type="presOf" srcId="{FD86421E-08D2-4704-B79C-3DDE3BBE04BE}" destId="{699242E1-6332-40CE-AEBF-7D7887205DFE}" srcOrd="0" destOrd="0" presId="urn:microsoft.com/office/officeart/2005/8/layout/default"/>
    <dgm:cxn modelId="{1E98061E-1EB0-4C04-9AB1-8CE34C136C3C}" srcId="{F5881AF2-B4F9-4008-A1BA-74632DDB8974}" destId="{FD86421E-08D2-4704-B79C-3DDE3BBE04BE}" srcOrd="5" destOrd="0" parTransId="{9DFE2E1E-61CC-4818-BEC2-58F5F009EE96}" sibTransId="{023AB24A-953A-4847-A601-3978BD9F70E3}"/>
    <dgm:cxn modelId="{3E37CE4A-B2E3-4554-B718-A61EC1563FC0}" type="presOf" srcId="{204840AE-7870-4E18-A5AB-34DF77DC9120}" destId="{1FBCF01E-7136-4316-8955-B26652D0033E}" srcOrd="0" destOrd="0" presId="urn:microsoft.com/office/officeart/2005/8/layout/default"/>
    <dgm:cxn modelId="{E703EE77-F4A8-47F9-B4EE-18AEF622FC45}" type="presOf" srcId="{BA057A9C-6052-4A57-BAC9-5031B63D73ED}" destId="{ED3CFFB8-64FD-4C51-ADB8-397BC498D19A}" srcOrd="0" destOrd="0" presId="urn:microsoft.com/office/officeart/2005/8/layout/default"/>
    <dgm:cxn modelId="{39E14858-03D5-45A8-AB04-E22E32B75865}" type="presOf" srcId="{D611C17C-F4B0-49D5-9C56-DFA24F79581E}" destId="{779B2432-CC2F-4EFB-8BF2-76A0A5DDBDF1}" srcOrd="0" destOrd="0" presId="urn:microsoft.com/office/officeart/2005/8/layout/default"/>
    <dgm:cxn modelId="{96C84889-C48B-4743-80CC-A006238E3D2C}" type="presOf" srcId="{EAD52FD0-A4FB-4A59-95C4-A84C9A6E3FB9}" destId="{9B6EEBBF-105B-4C45-86ED-D6567DC10613}" srcOrd="0" destOrd="0" presId="urn:microsoft.com/office/officeart/2005/8/layout/default"/>
    <dgm:cxn modelId="{A730DD91-CFC4-417A-BFC4-F794AFB3F560}" srcId="{F5881AF2-B4F9-4008-A1BA-74632DDB8974}" destId="{204840AE-7870-4E18-A5AB-34DF77DC9120}" srcOrd="1" destOrd="0" parTransId="{7F880E56-9269-4A5E-A7E4-A2618F61FEDC}" sibTransId="{3113266D-4A62-41F7-B604-1985FF9D7FC2}"/>
    <dgm:cxn modelId="{28785399-39B2-41B3-9628-9C476072419F}" srcId="{F5881AF2-B4F9-4008-A1BA-74632DDB8974}" destId="{EAD52FD0-A4FB-4A59-95C4-A84C9A6E3FB9}" srcOrd="2" destOrd="0" parTransId="{8FFA05D9-001C-4F88-895B-EAB6BA9E665E}" sibTransId="{F1F5EAA4-506B-4573-B881-84ACE69E55ED}"/>
    <dgm:cxn modelId="{0BA7E89D-1AEF-454B-A25B-92187940D360}" type="presOf" srcId="{11022261-5410-44F2-9185-EC798E203763}" destId="{48ED1EEC-7F16-4154-9D8C-0C0270FDC327}" srcOrd="0" destOrd="0" presId="urn:microsoft.com/office/officeart/2005/8/layout/default"/>
    <dgm:cxn modelId="{BDF893A3-FB0E-4198-B69F-BABE7210E24C}" srcId="{F5881AF2-B4F9-4008-A1BA-74632DDB8974}" destId="{D611C17C-F4B0-49D5-9C56-DFA24F79581E}" srcOrd="0" destOrd="0" parTransId="{35477215-00E4-48AA-B9C7-B91CF32E9FAF}" sibTransId="{CEDC05F9-3E13-4764-91C3-276C8AA3FF61}"/>
    <dgm:cxn modelId="{05497FC4-B290-4896-9D27-498D6524B741}" srcId="{F5881AF2-B4F9-4008-A1BA-74632DDB8974}" destId="{BA057A9C-6052-4A57-BAC9-5031B63D73ED}" srcOrd="3" destOrd="0" parTransId="{2DCBB157-A4B2-4872-A4B3-87CF1F97B788}" sibTransId="{D5D2B8D1-1392-4928-B0C6-39E74A750E3A}"/>
    <dgm:cxn modelId="{B128C9CE-7758-4100-8D0F-86EF5EAFD0A0}" srcId="{F5881AF2-B4F9-4008-A1BA-74632DDB8974}" destId="{11022261-5410-44F2-9185-EC798E203763}" srcOrd="4" destOrd="0" parTransId="{0CCCA6B2-CC8D-447D-B364-37AE41682FF2}" sibTransId="{E826B133-269B-4C43-A483-5A230F3031E9}"/>
    <dgm:cxn modelId="{FB752015-3B61-4EF7-BF0B-DDB1679121D3}" type="presParOf" srcId="{F9E7A0A1-54FC-42D2-ACCD-3AC1CBD64026}" destId="{779B2432-CC2F-4EFB-8BF2-76A0A5DDBDF1}" srcOrd="0" destOrd="0" presId="urn:microsoft.com/office/officeart/2005/8/layout/default"/>
    <dgm:cxn modelId="{7953E039-547B-459C-80E6-1ADAE66FA812}" type="presParOf" srcId="{F9E7A0A1-54FC-42D2-ACCD-3AC1CBD64026}" destId="{CFD2EDFA-EADB-4069-95FC-6C1C933309D0}" srcOrd="1" destOrd="0" presId="urn:microsoft.com/office/officeart/2005/8/layout/default"/>
    <dgm:cxn modelId="{F6E9F392-7B19-4E87-8287-A37B163DA86C}" type="presParOf" srcId="{F9E7A0A1-54FC-42D2-ACCD-3AC1CBD64026}" destId="{1FBCF01E-7136-4316-8955-B26652D0033E}" srcOrd="2" destOrd="0" presId="urn:microsoft.com/office/officeart/2005/8/layout/default"/>
    <dgm:cxn modelId="{1F80017D-6A59-4B41-B359-A79F7AE5DD05}" type="presParOf" srcId="{F9E7A0A1-54FC-42D2-ACCD-3AC1CBD64026}" destId="{4E293E3C-53E9-4079-AE40-9A0C4BEF0096}" srcOrd="3" destOrd="0" presId="urn:microsoft.com/office/officeart/2005/8/layout/default"/>
    <dgm:cxn modelId="{4E97316B-096C-4477-AF31-82E3DDD82C4E}" type="presParOf" srcId="{F9E7A0A1-54FC-42D2-ACCD-3AC1CBD64026}" destId="{9B6EEBBF-105B-4C45-86ED-D6567DC10613}" srcOrd="4" destOrd="0" presId="urn:microsoft.com/office/officeart/2005/8/layout/default"/>
    <dgm:cxn modelId="{0CF88D14-6032-40B5-894F-5BE0ACFB9C28}" type="presParOf" srcId="{F9E7A0A1-54FC-42D2-ACCD-3AC1CBD64026}" destId="{9397622B-66D6-4394-AE48-10FFA31A7607}" srcOrd="5" destOrd="0" presId="urn:microsoft.com/office/officeart/2005/8/layout/default"/>
    <dgm:cxn modelId="{38964E45-0010-4542-85E0-9D259EF7ED56}" type="presParOf" srcId="{F9E7A0A1-54FC-42D2-ACCD-3AC1CBD64026}" destId="{ED3CFFB8-64FD-4C51-ADB8-397BC498D19A}" srcOrd="6" destOrd="0" presId="urn:microsoft.com/office/officeart/2005/8/layout/default"/>
    <dgm:cxn modelId="{B54E0FCB-4B14-4BBE-BEEE-572C645B82C3}" type="presParOf" srcId="{F9E7A0A1-54FC-42D2-ACCD-3AC1CBD64026}" destId="{8E29D02E-29B2-47C4-8536-F715EF0017D6}" srcOrd="7" destOrd="0" presId="urn:microsoft.com/office/officeart/2005/8/layout/default"/>
    <dgm:cxn modelId="{0FA21029-D908-4F90-83C1-3BC91001CBD9}" type="presParOf" srcId="{F9E7A0A1-54FC-42D2-ACCD-3AC1CBD64026}" destId="{48ED1EEC-7F16-4154-9D8C-0C0270FDC327}" srcOrd="8" destOrd="0" presId="urn:microsoft.com/office/officeart/2005/8/layout/default"/>
    <dgm:cxn modelId="{A3F29555-88B4-4BEC-A156-B17074FBAA85}" type="presParOf" srcId="{F9E7A0A1-54FC-42D2-ACCD-3AC1CBD64026}" destId="{74CB7576-2731-4364-8F84-F673AC2724E3}" srcOrd="9" destOrd="0" presId="urn:microsoft.com/office/officeart/2005/8/layout/default"/>
    <dgm:cxn modelId="{EF261A6E-BA8D-4342-A0BD-B76857BCEE2F}" type="presParOf" srcId="{F9E7A0A1-54FC-42D2-ACCD-3AC1CBD64026}" destId="{699242E1-6332-40CE-AEBF-7D7887205DF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5881AF2-B4F9-4008-A1BA-74632DDB8974}" type="doc">
      <dgm:prSet loTypeId="urn:microsoft.com/office/officeart/2005/8/layout/default" loCatId="list" qsTypeId="urn:microsoft.com/office/officeart/2005/8/quickstyle/simple2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611C17C-F4B0-49D5-9C56-DFA24F79581E}">
      <dgm:prSet/>
      <dgm:spPr/>
      <dgm:t>
        <a:bodyPr/>
        <a:lstStyle/>
        <a:p>
          <a:r>
            <a:rPr lang="es-MX" dirty="0"/>
            <a:t>Adquirida por </a:t>
          </a:r>
          <a:r>
            <a:rPr lang="es-MX" dirty="0">
              <a:latin typeface="Century Schoolbook" panose="02040604050505020304"/>
            </a:rPr>
            <a:t>Google</a:t>
          </a:r>
          <a:r>
            <a:rPr lang="es-MX" dirty="0"/>
            <a:t> en </a:t>
          </a:r>
          <a:r>
            <a:rPr lang="es-MX" dirty="0">
              <a:latin typeface="Century Schoolbook" panose="02040604050505020304"/>
            </a:rPr>
            <a:t>2006</a:t>
          </a:r>
          <a:r>
            <a:rPr lang="es-MX" dirty="0"/>
            <a:t>.</a:t>
          </a:r>
          <a:endParaRPr lang="en-US" dirty="0"/>
        </a:p>
      </dgm:t>
    </dgm:pt>
    <dgm:pt modelId="{35477215-00E4-48AA-B9C7-B91CF32E9FAF}" type="parTrans" cxnId="{BDF893A3-FB0E-4198-B69F-BABE7210E24C}">
      <dgm:prSet/>
      <dgm:spPr/>
      <dgm:t>
        <a:bodyPr/>
        <a:lstStyle/>
        <a:p>
          <a:endParaRPr lang="en-US"/>
        </a:p>
      </dgm:t>
    </dgm:pt>
    <dgm:pt modelId="{CEDC05F9-3E13-4764-91C3-276C8AA3FF61}" type="sibTrans" cxnId="{BDF893A3-FB0E-4198-B69F-BABE7210E24C}">
      <dgm:prSet/>
      <dgm:spPr/>
      <dgm:t>
        <a:bodyPr/>
        <a:lstStyle/>
        <a:p>
          <a:endParaRPr lang="en-US"/>
        </a:p>
      </dgm:t>
    </dgm:pt>
    <dgm:pt modelId="{204840AE-7870-4E18-A5AB-34DF77DC9120}">
      <dgm:prSet phldr="0"/>
      <dgm:spPr/>
      <dgm:t>
        <a:bodyPr/>
        <a:lstStyle/>
        <a:p>
          <a:pPr rtl="0"/>
          <a:r>
            <a:rPr lang="es-MX" dirty="0">
              <a:latin typeface="Century Schoolbook" panose="02040604050505020304"/>
            </a:rPr>
            <a:t>El segundo sitio web más visitado de Google, detrás del buscador.</a:t>
          </a:r>
          <a:endParaRPr lang="es-MX" dirty="0"/>
        </a:p>
      </dgm:t>
    </dgm:pt>
    <dgm:pt modelId="{7F880E56-9269-4A5E-A7E4-A2618F61FEDC}" type="parTrans" cxnId="{A730DD91-CFC4-417A-BFC4-F794AFB3F560}">
      <dgm:prSet/>
      <dgm:spPr/>
      <dgm:t>
        <a:bodyPr/>
        <a:lstStyle/>
        <a:p>
          <a:endParaRPr lang="en-US"/>
        </a:p>
      </dgm:t>
    </dgm:pt>
    <dgm:pt modelId="{3113266D-4A62-41F7-B604-1985FF9D7FC2}" type="sibTrans" cxnId="{A730DD91-CFC4-417A-BFC4-F794AFB3F560}">
      <dgm:prSet/>
      <dgm:spPr/>
      <dgm:t>
        <a:bodyPr/>
        <a:lstStyle/>
        <a:p>
          <a:endParaRPr lang="en-US"/>
        </a:p>
      </dgm:t>
    </dgm:pt>
    <dgm:pt modelId="{EAD52FD0-A4FB-4A59-95C4-A84C9A6E3FB9}">
      <dgm:prSet/>
      <dgm:spPr/>
      <dgm:t>
        <a:bodyPr/>
        <a:lstStyle/>
        <a:p>
          <a:pPr rtl="0"/>
          <a:r>
            <a:rPr lang="es-MX" dirty="0">
              <a:latin typeface="Century Schoolbook" panose="02040604050505020304"/>
            </a:rPr>
            <a:t>API que permite conectar con diversos servicios</a:t>
          </a:r>
          <a:endParaRPr lang="en-US" dirty="0"/>
        </a:p>
      </dgm:t>
    </dgm:pt>
    <dgm:pt modelId="{8FFA05D9-001C-4F88-895B-EAB6BA9E665E}" type="parTrans" cxnId="{28785399-39B2-41B3-9628-9C476072419F}">
      <dgm:prSet/>
      <dgm:spPr/>
      <dgm:t>
        <a:bodyPr/>
        <a:lstStyle/>
        <a:p>
          <a:endParaRPr lang="en-US"/>
        </a:p>
      </dgm:t>
    </dgm:pt>
    <dgm:pt modelId="{F1F5EAA4-506B-4573-B881-84ACE69E55ED}" type="sibTrans" cxnId="{28785399-39B2-41B3-9628-9C476072419F}">
      <dgm:prSet/>
      <dgm:spPr/>
      <dgm:t>
        <a:bodyPr/>
        <a:lstStyle/>
        <a:p>
          <a:endParaRPr lang="en-US"/>
        </a:p>
      </dgm:t>
    </dgm:pt>
    <dgm:pt modelId="{BA057A9C-6052-4A57-BAC9-5031B63D73ED}">
      <dgm:prSet/>
      <dgm:spPr/>
      <dgm:t>
        <a:bodyPr/>
        <a:lstStyle/>
        <a:p>
          <a:pPr rtl="0"/>
          <a:r>
            <a:rPr lang="es-MX" dirty="0">
              <a:latin typeface="Century Schoolbook" panose="02040604050505020304"/>
            </a:rPr>
            <a:t>Antes existía un límite en la duración de los videos de 15 minutos.</a:t>
          </a:r>
          <a:endParaRPr lang="en-US" dirty="0"/>
        </a:p>
      </dgm:t>
    </dgm:pt>
    <dgm:pt modelId="{2DCBB157-A4B2-4872-A4B3-87CF1F97B788}" type="parTrans" cxnId="{05497FC4-B290-4896-9D27-498D6524B741}">
      <dgm:prSet/>
      <dgm:spPr/>
      <dgm:t>
        <a:bodyPr/>
        <a:lstStyle/>
        <a:p>
          <a:endParaRPr lang="en-US"/>
        </a:p>
      </dgm:t>
    </dgm:pt>
    <dgm:pt modelId="{D5D2B8D1-1392-4928-B0C6-39E74A750E3A}" type="sibTrans" cxnId="{05497FC4-B290-4896-9D27-498D6524B741}">
      <dgm:prSet/>
      <dgm:spPr/>
      <dgm:t>
        <a:bodyPr/>
        <a:lstStyle/>
        <a:p>
          <a:endParaRPr lang="en-US"/>
        </a:p>
      </dgm:t>
    </dgm:pt>
    <dgm:pt modelId="{11022261-5410-44F2-9185-EC798E203763}">
      <dgm:prSet/>
      <dgm:spPr/>
      <dgm:t>
        <a:bodyPr/>
        <a:lstStyle/>
        <a:p>
          <a:pPr rtl="0"/>
          <a:r>
            <a:rPr lang="es-MX" dirty="0">
              <a:latin typeface="Century Schoolbook" panose="02040604050505020304"/>
            </a:rPr>
            <a:t>Gran plataforma de marketing gracias a AdSense.</a:t>
          </a:r>
          <a:endParaRPr lang="en-US" dirty="0"/>
        </a:p>
      </dgm:t>
    </dgm:pt>
    <dgm:pt modelId="{0CCCA6B2-CC8D-447D-B364-37AE41682FF2}" type="parTrans" cxnId="{B128C9CE-7758-4100-8D0F-86EF5EAFD0A0}">
      <dgm:prSet/>
      <dgm:spPr/>
      <dgm:t>
        <a:bodyPr/>
        <a:lstStyle/>
        <a:p>
          <a:endParaRPr lang="en-US"/>
        </a:p>
      </dgm:t>
    </dgm:pt>
    <dgm:pt modelId="{E826B133-269B-4C43-A483-5A230F3031E9}" type="sibTrans" cxnId="{B128C9CE-7758-4100-8D0F-86EF5EAFD0A0}">
      <dgm:prSet/>
      <dgm:spPr/>
      <dgm:t>
        <a:bodyPr/>
        <a:lstStyle/>
        <a:p>
          <a:endParaRPr lang="en-US"/>
        </a:p>
      </dgm:t>
    </dgm:pt>
    <dgm:pt modelId="{FD86421E-08D2-4704-B79C-3DDE3BBE04BE}">
      <dgm:prSet phldr="0"/>
      <dgm:spPr/>
      <dgm:t>
        <a:bodyPr/>
        <a:lstStyle/>
        <a:p>
          <a:pPr rtl="0"/>
          <a:r>
            <a:rPr lang="en-US" dirty="0">
              <a:latin typeface="Century Schoolbook" panose="02040604050505020304"/>
            </a:rPr>
            <a:t> </a:t>
          </a:r>
          <a:r>
            <a:rPr lang="en-US" dirty="0" err="1">
              <a:latin typeface="Century Schoolbook" panose="02040604050505020304"/>
            </a:rPr>
            <a:t>Problemas</a:t>
          </a:r>
          <a:r>
            <a:rPr lang="en-US" dirty="0">
              <a:latin typeface="Century Schoolbook" panose="02040604050505020304"/>
            </a:rPr>
            <a:t> con </a:t>
          </a:r>
          <a:r>
            <a:rPr lang="en-US" dirty="0" err="1">
              <a:latin typeface="Century Schoolbook" panose="02040604050505020304"/>
            </a:rPr>
            <a:t>los</a:t>
          </a:r>
          <a:r>
            <a:rPr lang="en-US" dirty="0">
              <a:latin typeface="Century Schoolbook" panose="02040604050505020304"/>
            </a:rPr>
            <a:t> </a:t>
          </a:r>
          <a:r>
            <a:rPr lang="en-US" dirty="0" err="1">
              <a:latin typeface="Century Schoolbook" panose="02040604050505020304"/>
            </a:rPr>
            <a:t>creadores</a:t>
          </a:r>
          <a:r>
            <a:rPr lang="en-US" dirty="0">
              <a:latin typeface="Century Schoolbook" panose="02040604050505020304"/>
            </a:rPr>
            <a:t> de </a:t>
          </a:r>
          <a:r>
            <a:rPr lang="en-US" dirty="0" err="1">
              <a:latin typeface="Century Schoolbook" panose="02040604050505020304"/>
            </a:rPr>
            <a:t>contenido</a:t>
          </a:r>
          <a:r>
            <a:rPr lang="en-US" dirty="0">
              <a:latin typeface="Century Schoolbook" panose="02040604050505020304"/>
            </a:rPr>
            <a:t>.</a:t>
          </a:r>
          <a:endParaRPr lang="en-US" dirty="0"/>
        </a:p>
      </dgm:t>
    </dgm:pt>
    <dgm:pt modelId="{9DFE2E1E-61CC-4818-BEC2-58F5F009EE96}" type="parTrans" cxnId="{1E98061E-1EB0-4C04-9AB1-8CE34C136C3C}">
      <dgm:prSet/>
      <dgm:spPr/>
      <dgm:t>
        <a:bodyPr/>
        <a:lstStyle/>
        <a:p>
          <a:endParaRPr lang="en-US"/>
        </a:p>
      </dgm:t>
    </dgm:pt>
    <dgm:pt modelId="{023AB24A-953A-4847-A601-3978BD9F70E3}" type="sibTrans" cxnId="{1E98061E-1EB0-4C04-9AB1-8CE34C136C3C}">
      <dgm:prSet/>
      <dgm:spPr/>
      <dgm:t>
        <a:bodyPr/>
        <a:lstStyle/>
        <a:p>
          <a:endParaRPr lang="en-US"/>
        </a:p>
      </dgm:t>
    </dgm:pt>
    <dgm:pt modelId="{F9E7A0A1-54FC-42D2-ACCD-3AC1CBD64026}" type="pres">
      <dgm:prSet presAssocID="{F5881AF2-B4F9-4008-A1BA-74632DDB8974}" presName="diagram" presStyleCnt="0">
        <dgm:presLayoutVars>
          <dgm:dir/>
          <dgm:resizeHandles val="exact"/>
        </dgm:presLayoutVars>
      </dgm:prSet>
      <dgm:spPr/>
    </dgm:pt>
    <dgm:pt modelId="{779B2432-CC2F-4EFB-8BF2-76A0A5DDBDF1}" type="pres">
      <dgm:prSet presAssocID="{D611C17C-F4B0-49D5-9C56-DFA24F79581E}" presName="node" presStyleLbl="node1" presStyleIdx="0" presStyleCnt="6">
        <dgm:presLayoutVars>
          <dgm:bulletEnabled val="1"/>
        </dgm:presLayoutVars>
      </dgm:prSet>
      <dgm:spPr/>
    </dgm:pt>
    <dgm:pt modelId="{CFD2EDFA-EADB-4069-95FC-6C1C933309D0}" type="pres">
      <dgm:prSet presAssocID="{CEDC05F9-3E13-4764-91C3-276C8AA3FF61}" presName="sibTrans" presStyleCnt="0"/>
      <dgm:spPr/>
    </dgm:pt>
    <dgm:pt modelId="{1FBCF01E-7136-4316-8955-B26652D0033E}" type="pres">
      <dgm:prSet presAssocID="{204840AE-7870-4E18-A5AB-34DF77DC9120}" presName="node" presStyleLbl="node1" presStyleIdx="1" presStyleCnt="6">
        <dgm:presLayoutVars>
          <dgm:bulletEnabled val="1"/>
        </dgm:presLayoutVars>
      </dgm:prSet>
      <dgm:spPr/>
    </dgm:pt>
    <dgm:pt modelId="{4E293E3C-53E9-4079-AE40-9A0C4BEF0096}" type="pres">
      <dgm:prSet presAssocID="{3113266D-4A62-41F7-B604-1985FF9D7FC2}" presName="sibTrans" presStyleCnt="0"/>
      <dgm:spPr/>
    </dgm:pt>
    <dgm:pt modelId="{9B6EEBBF-105B-4C45-86ED-D6567DC10613}" type="pres">
      <dgm:prSet presAssocID="{EAD52FD0-A4FB-4A59-95C4-A84C9A6E3FB9}" presName="node" presStyleLbl="node1" presStyleIdx="2" presStyleCnt="6">
        <dgm:presLayoutVars>
          <dgm:bulletEnabled val="1"/>
        </dgm:presLayoutVars>
      </dgm:prSet>
      <dgm:spPr/>
    </dgm:pt>
    <dgm:pt modelId="{9397622B-66D6-4394-AE48-10FFA31A7607}" type="pres">
      <dgm:prSet presAssocID="{F1F5EAA4-506B-4573-B881-84ACE69E55ED}" presName="sibTrans" presStyleCnt="0"/>
      <dgm:spPr/>
    </dgm:pt>
    <dgm:pt modelId="{ED3CFFB8-64FD-4C51-ADB8-397BC498D19A}" type="pres">
      <dgm:prSet presAssocID="{BA057A9C-6052-4A57-BAC9-5031B63D73ED}" presName="node" presStyleLbl="node1" presStyleIdx="3" presStyleCnt="6">
        <dgm:presLayoutVars>
          <dgm:bulletEnabled val="1"/>
        </dgm:presLayoutVars>
      </dgm:prSet>
      <dgm:spPr/>
    </dgm:pt>
    <dgm:pt modelId="{8E29D02E-29B2-47C4-8536-F715EF0017D6}" type="pres">
      <dgm:prSet presAssocID="{D5D2B8D1-1392-4928-B0C6-39E74A750E3A}" presName="sibTrans" presStyleCnt="0"/>
      <dgm:spPr/>
    </dgm:pt>
    <dgm:pt modelId="{48ED1EEC-7F16-4154-9D8C-0C0270FDC327}" type="pres">
      <dgm:prSet presAssocID="{11022261-5410-44F2-9185-EC798E203763}" presName="node" presStyleLbl="node1" presStyleIdx="4" presStyleCnt="6">
        <dgm:presLayoutVars>
          <dgm:bulletEnabled val="1"/>
        </dgm:presLayoutVars>
      </dgm:prSet>
      <dgm:spPr/>
    </dgm:pt>
    <dgm:pt modelId="{74CB7576-2731-4364-8F84-F673AC2724E3}" type="pres">
      <dgm:prSet presAssocID="{E826B133-269B-4C43-A483-5A230F3031E9}" presName="sibTrans" presStyleCnt="0"/>
      <dgm:spPr/>
    </dgm:pt>
    <dgm:pt modelId="{699242E1-6332-40CE-AEBF-7D7887205DFE}" type="pres">
      <dgm:prSet presAssocID="{FD86421E-08D2-4704-B79C-3DDE3BBE04BE}" presName="node" presStyleLbl="node1" presStyleIdx="5" presStyleCnt="6">
        <dgm:presLayoutVars>
          <dgm:bulletEnabled val="1"/>
        </dgm:presLayoutVars>
      </dgm:prSet>
      <dgm:spPr/>
    </dgm:pt>
  </dgm:ptLst>
  <dgm:cxnLst>
    <dgm:cxn modelId="{BFD4F407-869D-4B5A-9BB2-BDFA1D60676F}" type="presOf" srcId="{F5881AF2-B4F9-4008-A1BA-74632DDB8974}" destId="{F9E7A0A1-54FC-42D2-ACCD-3AC1CBD64026}" srcOrd="0" destOrd="0" presId="urn:microsoft.com/office/officeart/2005/8/layout/default"/>
    <dgm:cxn modelId="{AAD2CE10-24C1-479A-A2E8-F3B2A3280A29}" type="presOf" srcId="{FD86421E-08D2-4704-B79C-3DDE3BBE04BE}" destId="{699242E1-6332-40CE-AEBF-7D7887205DFE}" srcOrd="0" destOrd="0" presId="urn:microsoft.com/office/officeart/2005/8/layout/default"/>
    <dgm:cxn modelId="{1E98061E-1EB0-4C04-9AB1-8CE34C136C3C}" srcId="{F5881AF2-B4F9-4008-A1BA-74632DDB8974}" destId="{FD86421E-08D2-4704-B79C-3DDE3BBE04BE}" srcOrd="5" destOrd="0" parTransId="{9DFE2E1E-61CC-4818-BEC2-58F5F009EE96}" sibTransId="{023AB24A-953A-4847-A601-3978BD9F70E3}"/>
    <dgm:cxn modelId="{3E37CE4A-B2E3-4554-B718-A61EC1563FC0}" type="presOf" srcId="{204840AE-7870-4E18-A5AB-34DF77DC9120}" destId="{1FBCF01E-7136-4316-8955-B26652D0033E}" srcOrd="0" destOrd="0" presId="urn:microsoft.com/office/officeart/2005/8/layout/default"/>
    <dgm:cxn modelId="{E703EE77-F4A8-47F9-B4EE-18AEF622FC45}" type="presOf" srcId="{BA057A9C-6052-4A57-BAC9-5031B63D73ED}" destId="{ED3CFFB8-64FD-4C51-ADB8-397BC498D19A}" srcOrd="0" destOrd="0" presId="urn:microsoft.com/office/officeart/2005/8/layout/default"/>
    <dgm:cxn modelId="{39E14858-03D5-45A8-AB04-E22E32B75865}" type="presOf" srcId="{D611C17C-F4B0-49D5-9C56-DFA24F79581E}" destId="{779B2432-CC2F-4EFB-8BF2-76A0A5DDBDF1}" srcOrd="0" destOrd="0" presId="urn:microsoft.com/office/officeart/2005/8/layout/default"/>
    <dgm:cxn modelId="{96C84889-C48B-4743-80CC-A006238E3D2C}" type="presOf" srcId="{EAD52FD0-A4FB-4A59-95C4-A84C9A6E3FB9}" destId="{9B6EEBBF-105B-4C45-86ED-D6567DC10613}" srcOrd="0" destOrd="0" presId="urn:microsoft.com/office/officeart/2005/8/layout/default"/>
    <dgm:cxn modelId="{A730DD91-CFC4-417A-BFC4-F794AFB3F560}" srcId="{F5881AF2-B4F9-4008-A1BA-74632DDB8974}" destId="{204840AE-7870-4E18-A5AB-34DF77DC9120}" srcOrd="1" destOrd="0" parTransId="{7F880E56-9269-4A5E-A7E4-A2618F61FEDC}" sibTransId="{3113266D-4A62-41F7-B604-1985FF9D7FC2}"/>
    <dgm:cxn modelId="{28785399-39B2-41B3-9628-9C476072419F}" srcId="{F5881AF2-B4F9-4008-A1BA-74632DDB8974}" destId="{EAD52FD0-A4FB-4A59-95C4-A84C9A6E3FB9}" srcOrd="2" destOrd="0" parTransId="{8FFA05D9-001C-4F88-895B-EAB6BA9E665E}" sibTransId="{F1F5EAA4-506B-4573-B881-84ACE69E55ED}"/>
    <dgm:cxn modelId="{0BA7E89D-1AEF-454B-A25B-92187940D360}" type="presOf" srcId="{11022261-5410-44F2-9185-EC798E203763}" destId="{48ED1EEC-7F16-4154-9D8C-0C0270FDC327}" srcOrd="0" destOrd="0" presId="urn:microsoft.com/office/officeart/2005/8/layout/default"/>
    <dgm:cxn modelId="{BDF893A3-FB0E-4198-B69F-BABE7210E24C}" srcId="{F5881AF2-B4F9-4008-A1BA-74632DDB8974}" destId="{D611C17C-F4B0-49D5-9C56-DFA24F79581E}" srcOrd="0" destOrd="0" parTransId="{35477215-00E4-48AA-B9C7-B91CF32E9FAF}" sibTransId="{CEDC05F9-3E13-4764-91C3-276C8AA3FF61}"/>
    <dgm:cxn modelId="{05497FC4-B290-4896-9D27-498D6524B741}" srcId="{F5881AF2-B4F9-4008-A1BA-74632DDB8974}" destId="{BA057A9C-6052-4A57-BAC9-5031B63D73ED}" srcOrd="3" destOrd="0" parTransId="{2DCBB157-A4B2-4872-A4B3-87CF1F97B788}" sibTransId="{D5D2B8D1-1392-4928-B0C6-39E74A750E3A}"/>
    <dgm:cxn modelId="{B128C9CE-7758-4100-8D0F-86EF5EAFD0A0}" srcId="{F5881AF2-B4F9-4008-A1BA-74632DDB8974}" destId="{11022261-5410-44F2-9185-EC798E203763}" srcOrd="4" destOrd="0" parTransId="{0CCCA6B2-CC8D-447D-B364-37AE41682FF2}" sibTransId="{E826B133-269B-4C43-A483-5A230F3031E9}"/>
    <dgm:cxn modelId="{FB752015-3B61-4EF7-BF0B-DDB1679121D3}" type="presParOf" srcId="{F9E7A0A1-54FC-42D2-ACCD-3AC1CBD64026}" destId="{779B2432-CC2F-4EFB-8BF2-76A0A5DDBDF1}" srcOrd="0" destOrd="0" presId="urn:microsoft.com/office/officeart/2005/8/layout/default"/>
    <dgm:cxn modelId="{7953E039-547B-459C-80E6-1ADAE66FA812}" type="presParOf" srcId="{F9E7A0A1-54FC-42D2-ACCD-3AC1CBD64026}" destId="{CFD2EDFA-EADB-4069-95FC-6C1C933309D0}" srcOrd="1" destOrd="0" presId="urn:microsoft.com/office/officeart/2005/8/layout/default"/>
    <dgm:cxn modelId="{F6E9F392-7B19-4E87-8287-A37B163DA86C}" type="presParOf" srcId="{F9E7A0A1-54FC-42D2-ACCD-3AC1CBD64026}" destId="{1FBCF01E-7136-4316-8955-B26652D0033E}" srcOrd="2" destOrd="0" presId="urn:microsoft.com/office/officeart/2005/8/layout/default"/>
    <dgm:cxn modelId="{1F80017D-6A59-4B41-B359-A79F7AE5DD05}" type="presParOf" srcId="{F9E7A0A1-54FC-42D2-ACCD-3AC1CBD64026}" destId="{4E293E3C-53E9-4079-AE40-9A0C4BEF0096}" srcOrd="3" destOrd="0" presId="urn:microsoft.com/office/officeart/2005/8/layout/default"/>
    <dgm:cxn modelId="{4E97316B-096C-4477-AF31-82E3DDD82C4E}" type="presParOf" srcId="{F9E7A0A1-54FC-42D2-ACCD-3AC1CBD64026}" destId="{9B6EEBBF-105B-4C45-86ED-D6567DC10613}" srcOrd="4" destOrd="0" presId="urn:microsoft.com/office/officeart/2005/8/layout/default"/>
    <dgm:cxn modelId="{0CF88D14-6032-40B5-894F-5BE0ACFB9C28}" type="presParOf" srcId="{F9E7A0A1-54FC-42D2-ACCD-3AC1CBD64026}" destId="{9397622B-66D6-4394-AE48-10FFA31A7607}" srcOrd="5" destOrd="0" presId="urn:microsoft.com/office/officeart/2005/8/layout/default"/>
    <dgm:cxn modelId="{38964E45-0010-4542-85E0-9D259EF7ED56}" type="presParOf" srcId="{F9E7A0A1-54FC-42D2-ACCD-3AC1CBD64026}" destId="{ED3CFFB8-64FD-4C51-ADB8-397BC498D19A}" srcOrd="6" destOrd="0" presId="urn:microsoft.com/office/officeart/2005/8/layout/default"/>
    <dgm:cxn modelId="{B54E0FCB-4B14-4BBE-BEEE-572C645B82C3}" type="presParOf" srcId="{F9E7A0A1-54FC-42D2-ACCD-3AC1CBD64026}" destId="{8E29D02E-29B2-47C4-8536-F715EF0017D6}" srcOrd="7" destOrd="0" presId="urn:microsoft.com/office/officeart/2005/8/layout/default"/>
    <dgm:cxn modelId="{0FA21029-D908-4F90-83C1-3BC91001CBD9}" type="presParOf" srcId="{F9E7A0A1-54FC-42D2-ACCD-3AC1CBD64026}" destId="{48ED1EEC-7F16-4154-9D8C-0C0270FDC327}" srcOrd="8" destOrd="0" presId="urn:microsoft.com/office/officeart/2005/8/layout/default"/>
    <dgm:cxn modelId="{A3F29555-88B4-4BEC-A156-B17074FBAA85}" type="presParOf" srcId="{F9E7A0A1-54FC-42D2-ACCD-3AC1CBD64026}" destId="{74CB7576-2731-4364-8F84-F673AC2724E3}" srcOrd="9" destOrd="0" presId="urn:microsoft.com/office/officeart/2005/8/layout/default"/>
    <dgm:cxn modelId="{EF261A6E-BA8D-4342-A0BD-B76857BCEE2F}" type="presParOf" srcId="{F9E7A0A1-54FC-42D2-ACCD-3AC1CBD64026}" destId="{699242E1-6332-40CE-AEBF-7D7887205DFE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B2432-CC2F-4EFB-8BF2-76A0A5DDBDF1}">
      <dsp:nvSpPr>
        <dsp:cNvPr id="0" name=""/>
        <dsp:cNvSpPr/>
      </dsp:nvSpPr>
      <dsp:spPr>
        <a:xfrm>
          <a:off x="0" y="98293"/>
          <a:ext cx="3080684" cy="18484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/>
            <a:t>Su origen se remonta al año 2004 como una red social digital exclusiva de Harvard.</a:t>
          </a:r>
          <a:endParaRPr lang="en-US" sz="2000" kern="1200"/>
        </a:p>
      </dsp:txBody>
      <dsp:txXfrm>
        <a:off x="0" y="98293"/>
        <a:ext cx="3080684" cy="1848410"/>
      </dsp:txXfrm>
    </dsp:sp>
    <dsp:sp modelId="{1FBCF01E-7136-4316-8955-B26652D0033E}">
      <dsp:nvSpPr>
        <dsp:cNvPr id="0" name=""/>
        <dsp:cNvSpPr/>
      </dsp:nvSpPr>
      <dsp:spPr>
        <a:xfrm>
          <a:off x="3388753" y="98293"/>
          <a:ext cx="3080684" cy="1848410"/>
        </a:xfrm>
        <a:prstGeom prst="rect">
          <a:avLst/>
        </a:prstGeom>
        <a:solidFill>
          <a:schemeClr val="accent5">
            <a:hueOff val="-3813831"/>
            <a:satOff val="1006"/>
            <a:lumOff val="51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/>
            <a:t>En 2005 comenzó a admitir gente de otras universidades, compañías y, eventualmente, a todo mundo.</a:t>
          </a:r>
          <a:endParaRPr lang="en-US" sz="2000" kern="1200"/>
        </a:p>
      </dsp:txBody>
      <dsp:txXfrm>
        <a:off x="3388753" y="98293"/>
        <a:ext cx="3080684" cy="1848410"/>
      </dsp:txXfrm>
    </dsp:sp>
    <dsp:sp modelId="{9B6EEBBF-105B-4C45-86ED-D6567DC10613}">
      <dsp:nvSpPr>
        <dsp:cNvPr id="0" name=""/>
        <dsp:cNvSpPr/>
      </dsp:nvSpPr>
      <dsp:spPr>
        <a:xfrm>
          <a:off x="6777506" y="98293"/>
          <a:ext cx="3080684" cy="1848410"/>
        </a:xfrm>
        <a:prstGeom prst="rect">
          <a:avLst/>
        </a:prstGeom>
        <a:solidFill>
          <a:schemeClr val="accent5">
            <a:hueOff val="-7627663"/>
            <a:satOff val="2012"/>
            <a:lumOff val="102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/>
            <a:t>Los perfiles no siempre son públicos, limitando la visibilidad.</a:t>
          </a:r>
          <a:endParaRPr lang="en-US" sz="2000" kern="1200"/>
        </a:p>
      </dsp:txBody>
      <dsp:txXfrm>
        <a:off x="6777506" y="98293"/>
        <a:ext cx="3080684" cy="1848410"/>
      </dsp:txXfrm>
    </dsp:sp>
    <dsp:sp modelId="{ED3CFFB8-64FD-4C51-ADB8-397BC498D19A}">
      <dsp:nvSpPr>
        <dsp:cNvPr id="0" name=""/>
        <dsp:cNvSpPr/>
      </dsp:nvSpPr>
      <dsp:spPr>
        <a:xfrm>
          <a:off x="0" y="2254773"/>
          <a:ext cx="3080684" cy="1848410"/>
        </a:xfrm>
        <a:prstGeom prst="rect">
          <a:avLst/>
        </a:prstGeom>
        <a:solidFill>
          <a:schemeClr val="accent5">
            <a:hueOff val="-11441494"/>
            <a:satOff val="3017"/>
            <a:lumOff val="1529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Capacidad para crear </a:t>
          </a:r>
          <a:r>
            <a:rPr lang="es-MX" sz="2000" i="1" kern="1200" dirty="0"/>
            <a:t>apps</a:t>
          </a:r>
          <a:r>
            <a:rPr lang="es-MX" sz="2000" kern="1200" dirty="0"/>
            <a:t> que permitían nuevas funcionalidades a los usuarios.</a:t>
          </a:r>
          <a:endParaRPr lang="en-US" sz="2000" kern="1200" dirty="0"/>
        </a:p>
      </dsp:txBody>
      <dsp:txXfrm>
        <a:off x="0" y="2254773"/>
        <a:ext cx="3080684" cy="1848410"/>
      </dsp:txXfrm>
    </dsp:sp>
    <dsp:sp modelId="{48ED1EEC-7F16-4154-9D8C-0C0270FDC327}">
      <dsp:nvSpPr>
        <dsp:cNvPr id="0" name=""/>
        <dsp:cNvSpPr/>
      </dsp:nvSpPr>
      <dsp:spPr>
        <a:xfrm>
          <a:off x="3388753" y="2254773"/>
          <a:ext cx="3080684" cy="1848410"/>
        </a:xfrm>
        <a:prstGeom prst="rect">
          <a:avLst/>
        </a:prstGeom>
        <a:solidFill>
          <a:schemeClr val="accent5">
            <a:hueOff val="-15255325"/>
            <a:satOff val="4023"/>
            <a:lumOff val="2039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/>
            <a:t>Es dueña de Whatsapp e Instagram.</a:t>
          </a:r>
          <a:endParaRPr lang="en-US" sz="2000" kern="1200"/>
        </a:p>
      </dsp:txBody>
      <dsp:txXfrm>
        <a:off x="3388753" y="2254773"/>
        <a:ext cx="3080684" cy="1848410"/>
      </dsp:txXfrm>
    </dsp:sp>
    <dsp:sp modelId="{699242E1-6332-40CE-AEBF-7D7887205DFE}">
      <dsp:nvSpPr>
        <dsp:cNvPr id="0" name=""/>
        <dsp:cNvSpPr/>
      </dsp:nvSpPr>
      <dsp:spPr>
        <a:xfrm>
          <a:off x="6777506" y="2254773"/>
          <a:ext cx="3080684" cy="1848410"/>
        </a:xfrm>
        <a:prstGeom prst="rect">
          <a:avLst/>
        </a:prstGeom>
        <a:solidFill>
          <a:schemeClr val="accent5">
            <a:hueOff val="-19069156"/>
            <a:satOff val="5029"/>
            <a:lumOff val="2549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/>
            <a:t>Recientemente se renombró a Meta, con un nuevo plan de negocios.</a:t>
          </a:r>
          <a:endParaRPr lang="en-US" sz="2000" kern="1200"/>
        </a:p>
      </dsp:txBody>
      <dsp:txXfrm>
        <a:off x="6777506" y="2254773"/>
        <a:ext cx="3080684" cy="184841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B2432-CC2F-4EFB-8BF2-76A0A5DDBDF1}">
      <dsp:nvSpPr>
        <dsp:cNvPr id="0" name=""/>
        <dsp:cNvSpPr/>
      </dsp:nvSpPr>
      <dsp:spPr>
        <a:xfrm>
          <a:off x="0" y="98293"/>
          <a:ext cx="3080684" cy="18484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Fundada por Jack Dorsey en 2006.</a:t>
          </a:r>
          <a:endParaRPr lang="en-US" sz="2000" kern="1200" dirty="0"/>
        </a:p>
      </dsp:txBody>
      <dsp:txXfrm>
        <a:off x="0" y="98293"/>
        <a:ext cx="3080684" cy="1848410"/>
      </dsp:txXfrm>
    </dsp:sp>
    <dsp:sp modelId="{1FBCF01E-7136-4316-8955-B26652D0033E}">
      <dsp:nvSpPr>
        <dsp:cNvPr id="0" name=""/>
        <dsp:cNvSpPr/>
      </dsp:nvSpPr>
      <dsp:spPr>
        <a:xfrm>
          <a:off x="3388753" y="98293"/>
          <a:ext cx="3080684" cy="1848410"/>
        </a:xfrm>
        <a:prstGeom prst="rect">
          <a:avLst/>
        </a:prstGeom>
        <a:solidFill>
          <a:schemeClr val="accent5">
            <a:hueOff val="-3813831"/>
            <a:satOff val="1006"/>
            <a:lumOff val="51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Originalmente, contaba con una limitante en la longitud del mensaje de 140 caracteres. Ahora es 180.</a:t>
          </a:r>
          <a:endParaRPr lang="en-US" sz="2000" kern="1200" dirty="0"/>
        </a:p>
      </dsp:txBody>
      <dsp:txXfrm>
        <a:off x="3388753" y="98293"/>
        <a:ext cx="3080684" cy="1848410"/>
      </dsp:txXfrm>
    </dsp:sp>
    <dsp:sp modelId="{9B6EEBBF-105B-4C45-86ED-D6567DC10613}">
      <dsp:nvSpPr>
        <dsp:cNvPr id="0" name=""/>
        <dsp:cNvSpPr/>
      </dsp:nvSpPr>
      <dsp:spPr>
        <a:xfrm>
          <a:off x="6777506" y="98293"/>
          <a:ext cx="3080684" cy="1848410"/>
        </a:xfrm>
        <a:prstGeom prst="rect">
          <a:avLst/>
        </a:prstGeom>
        <a:solidFill>
          <a:schemeClr val="accent5">
            <a:hueOff val="-7627663"/>
            <a:satOff val="2012"/>
            <a:lumOff val="102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Inicialmente se basó en el servicio SMS de telefonía móvil, modalidad exclusiva de texto.</a:t>
          </a:r>
          <a:endParaRPr lang="en-US" sz="2000" kern="1200" dirty="0"/>
        </a:p>
      </dsp:txBody>
      <dsp:txXfrm>
        <a:off x="6777506" y="98293"/>
        <a:ext cx="3080684" cy="1848410"/>
      </dsp:txXfrm>
    </dsp:sp>
    <dsp:sp modelId="{ED3CFFB8-64FD-4C51-ADB8-397BC498D19A}">
      <dsp:nvSpPr>
        <dsp:cNvPr id="0" name=""/>
        <dsp:cNvSpPr/>
      </dsp:nvSpPr>
      <dsp:spPr>
        <a:xfrm>
          <a:off x="0" y="2254773"/>
          <a:ext cx="3080684" cy="1848410"/>
        </a:xfrm>
        <a:prstGeom prst="rect">
          <a:avLst/>
        </a:prstGeom>
        <a:solidFill>
          <a:schemeClr val="accent5">
            <a:hueOff val="-11441494"/>
            <a:satOff val="3017"/>
            <a:lumOff val="1529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Ahora soporta hasta 4 imágenes, 1 gif o un video corto.</a:t>
          </a:r>
          <a:endParaRPr lang="en-US" sz="2000" kern="1200" dirty="0"/>
        </a:p>
      </dsp:txBody>
      <dsp:txXfrm>
        <a:off x="0" y="2254773"/>
        <a:ext cx="3080684" cy="1848410"/>
      </dsp:txXfrm>
    </dsp:sp>
    <dsp:sp modelId="{48ED1EEC-7F16-4154-9D8C-0C0270FDC327}">
      <dsp:nvSpPr>
        <dsp:cNvPr id="0" name=""/>
        <dsp:cNvSpPr/>
      </dsp:nvSpPr>
      <dsp:spPr>
        <a:xfrm>
          <a:off x="3388753" y="2254773"/>
          <a:ext cx="3080684" cy="1848410"/>
        </a:xfrm>
        <a:prstGeom prst="rect">
          <a:avLst/>
        </a:prstGeom>
        <a:solidFill>
          <a:schemeClr val="accent5">
            <a:hueOff val="-15255325"/>
            <a:satOff val="4023"/>
            <a:lumOff val="2039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Actualmente, se considera una plataforma de telemarketing, más que su origen como una de microblogging.</a:t>
          </a:r>
          <a:endParaRPr lang="en-US" sz="2000" kern="1200" dirty="0"/>
        </a:p>
      </dsp:txBody>
      <dsp:txXfrm>
        <a:off x="3388753" y="2254773"/>
        <a:ext cx="3080684" cy="1848410"/>
      </dsp:txXfrm>
    </dsp:sp>
    <dsp:sp modelId="{699242E1-6332-40CE-AEBF-7D7887205DFE}">
      <dsp:nvSpPr>
        <dsp:cNvPr id="0" name=""/>
        <dsp:cNvSpPr/>
      </dsp:nvSpPr>
      <dsp:spPr>
        <a:xfrm>
          <a:off x="6777506" y="2254773"/>
          <a:ext cx="3080684" cy="1848410"/>
        </a:xfrm>
        <a:prstGeom prst="rect">
          <a:avLst/>
        </a:prstGeom>
        <a:solidFill>
          <a:schemeClr val="accent5">
            <a:hueOff val="-19069156"/>
            <a:satOff val="5029"/>
            <a:lumOff val="2549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Habilidad</a:t>
          </a:r>
          <a:r>
            <a:rPr lang="en-US" sz="2000" kern="1200" dirty="0"/>
            <a:t> para </a:t>
          </a:r>
          <a:r>
            <a:rPr lang="en-US" sz="2000" kern="1200" dirty="0" err="1"/>
            <a:t>detectar</a:t>
          </a:r>
          <a:r>
            <a:rPr lang="en-US" sz="2000" kern="1200" dirty="0"/>
            <a:t> </a:t>
          </a:r>
          <a:r>
            <a:rPr lang="en-US" sz="2000" kern="1200" dirty="0" err="1"/>
            <a:t>tendencias</a:t>
          </a:r>
          <a:r>
            <a:rPr lang="en-US" sz="2000" kern="1200" dirty="0"/>
            <a:t> con </a:t>
          </a:r>
          <a:r>
            <a:rPr lang="en-US" sz="2000" kern="1200" dirty="0" err="1"/>
            <a:t>el</a:t>
          </a:r>
          <a:r>
            <a:rPr lang="en-US" sz="2000" kern="1200" dirty="0"/>
            <a:t> hashtag.</a:t>
          </a:r>
        </a:p>
      </dsp:txBody>
      <dsp:txXfrm>
        <a:off x="6777506" y="2254773"/>
        <a:ext cx="3080684" cy="184841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B2432-CC2F-4EFB-8BF2-76A0A5DDBDF1}">
      <dsp:nvSpPr>
        <dsp:cNvPr id="0" name=""/>
        <dsp:cNvSpPr/>
      </dsp:nvSpPr>
      <dsp:spPr>
        <a:xfrm>
          <a:off x="0" y="98293"/>
          <a:ext cx="3080684" cy="18484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Adquirida por Facebook en 2012.</a:t>
          </a:r>
          <a:endParaRPr lang="en-US" sz="2800" kern="1200" dirty="0"/>
        </a:p>
      </dsp:txBody>
      <dsp:txXfrm>
        <a:off x="0" y="98293"/>
        <a:ext cx="3080684" cy="1848410"/>
      </dsp:txXfrm>
    </dsp:sp>
    <dsp:sp modelId="{1FBCF01E-7136-4316-8955-B26652D0033E}">
      <dsp:nvSpPr>
        <dsp:cNvPr id="0" name=""/>
        <dsp:cNvSpPr/>
      </dsp:nvSpPr>
      <dsp:spPr>
        <a:xfrm>
          <a:off x="3388753" y="98293"/>
          <a:ext cx="3080684" cy="1848410"/>
        </a:xfrm>
        <a:prstGeom prst="rect">
          <a:avLst/>
        </a:prstGeom>
        <a:solidFill>
          <a:schemeClr val="accent5">
            <a:hueOff val="-3813831"/>
            <a:satOff val="1006"/>
            <a:lumOff val="51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Permite modificar contenido por medio de filtros.</a:t>
          </a:r>
          <a:endParaRPr lang="en-US" sz="2800" kern="1200" dirty="0"/>
        </a:p>
      </dsp:txBody>
      <dsp:txXfrm>
        <a:off x="3388753" y="98293"/>
        <a:ext cx="3080684" cy="1848410"/>
      </dsp:txXfrm>
    </dsp:sp>
    <dsp:sp modelId="{9B6EEBBF-105B-4C45-86ED-D6567DC10613}">
      <dsp:nvSpPr>
        <dsp:cNvPr id="0" name=""/>
        <dsp:cNvSpPr/>
      </dsp:nvSpPr>
      <dsp:spPr>
        <a:xfrm>
          <a:off x="6777506" y="98293"/>
          <a:ext cx="3080684" cy="1848410"/>
        </a:xfrm>
        <a:prstGeom prst="rect">
          <a:avLst/>
        </a:prstGeom>
        <a:solidFill>
          <a:schemeClr val="accent5">
            <a:hueOff val="-7627663"/>
            <a:satOff val="2012"/>
            <a:lumOff val="102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Hashtags y etiquetas de geolocalización.</a:t>
          </a:r>
          <a:endParaRPr lang="en-US" sz="2800" kern="1200" dirty="0"/>
        </a:p>
      </dsp:txBody>
      <dsp:txXfrm>
        <a:off x="6777506" y="98293"/>
        <a:ext cx="3080684" cy="1848410"/>
      </dsp:txXfrm>
    </dsp:sp>
    <dsp:sp modelId="{ED3CFFB8-64FD-4C51-ADB8-397BC498D19A}">
      <dsp:nvSpPr>
        <dsp:cNvPr id="0" name=""/>
        <dsp:cNvSpPr/>
      </dsp:nvSpPr>
      <dsp:spPr>
        <a:xfrm>
          <a:off x="0" y="2254773"/>
          <a:ext cx="3080684" cy="1848410"/>
        </a:xfrm>
        <a:prstGeom prst="rect">
          <a:avLst/>
        </a:prstGeom>
        <a:solidFill>
          <a:schemeClr val="accent5">
            <a:hueOff val="-11441494"/>
            <a:satOff val="3017"/>
            <a:lumOff val="1529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/>
            <a:t>Ahora soporta hasta 4 imágenes, 1 gif o un video corto.</a:t>
          </a:r>
          <a:endParaRPr lang="en-US" sz="2800" kern="1200" dirty="0"/>
        </a:p>
      </dsp:txBody>
      <dsp:txXfrm>
        <a:off x="0" y="2254773"/>
        <a:ext cx="3080684" cy="1848410"/>
      </dsp:txXfrm>
    </dsp:sp>
    <dsp:sp modelId="{48ED1EEC-7F16-4154-9D8C-0C0270FDC327}">
      <dsp:nvSpPr>
        <dsp:cNvPr id="0" name=""/>
        <dsp:cNvSpPr/>
      </dsp:nvSpPr>
      <dsp:spPr>
        <a:xfrm>
          <a:off x="3388753" y="2254773"/>
          <a:ext cx="3080684" cy="1848410"/>
        </a:xfrm>
        <a:prstGeom prst="rect">
          <a:avLst/>
        </a:prstGeom>
        <a:solidFill>
          <a:schemeClr val="accent5">
            <a:hueOff val="-15255325"/>
            <a:satOff val="4023"/>
            <a:lumOff val="2039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800" kern="1200" dirty="0">
              <a:latin typeface="Century Schoolbook" panose="02040604050505020304"/>
            </a:rPr>
            <a:t>Comportamiento de telemarketing.</a:t>
          </a:r>
          <a:endParaRPr lang="en-US" sz="2800" kern="1200" dirty="0"/>
        </a:p>
      </dsp:txBody>
      <dsp:txXfrm>
        <a:off x="3388753" y="2254773"/>
        <a:ext cx="3080684" cy="1848410"/>
      </dsp:txXfrm>
    </dsp:sp>
    <dsp:sp modelId="{699242E1-6332-40CE-AEBF-7D7887205DFE}">
      <dsp:nvSpPr>
        <dsp:cNvPr id="0" name=""/>
        <dsp:cNvSpPr/>
      </dsp:nvSpPr>
      <dsp:spPr>
        <a:xfrm>
          <a:off x="6777506" y="2254773"/>
          <a:ext cx="3080684" cy="1848410"/>
        </a:xfrm>
        <a:prstGeom prst="rect">
          <a:avLst/>
        </a:prstGeom>
        <a:solidFill>
          <a:schemeClr val="accent5">
            <a:hueOff val="-19069156"/>
            <a:satOff val="5029"/>
            <a:lumOff val="2549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>
              <a:latin typeface="Century Schoolbook" panose="02040604050505020304"/>
            </a:rPr>
            <a:t>Problemas</a:t>
          </a:r>
          <a:r>
            <a:rPr lang="en-US" sz="2800" kern="1200" dirty="0">
              <a:latin typeface="Century Schoolbook" panose="02040604050505020304"/>
            </a:rPr>
            <a:t> </a:t>
          </a:r>
          <a:r>
            <a:rPr lang="en-US" sz="2800" kern="1200" dirty="0" err="1">
              <a:latin typeface="Century Schoolbook" panose="02040604050505020304"/>
            </a:rPr>
            <a:t>por</a:t>
          </a:r>
          <a:r>
            <a:rPr lang="en-US" sz="2800" kern="1200" dirty="0">
              <a:latin typeface="Century Schoolbook" panose="02040604050505020304"/>
            </a:rPr>
            <a:t> </a:t>
          </a:r>
          <a:r>
            <a:rPr lang="en-US" sz="2800" kern="1200" dirty="0" err="1">
              <a:latin typeface="Century Schoolbook" panose="02040604050505020304"/>
            </a:rPr>
            <a:t>tipo</a:t>
          </a:r>
          <a:r>
            <a:rPr lang="en-US" sz="2800" kern="1200" dirty="0">
              <a:latin typeface="Century Schoolbook" panose="02040604050505020304"/>
            </a:rPr>
            <a:t> de </a:t>
          </a:r>
          <a:r>
            <a:rPr lang="en-US" sz="2800" kern="1200" dirty="0" err="1">
              <a:latin typeface="Century Schoolbook" panose="02040604050505020304"/>
            </a:rPr>
            <a:t>contenido</a:t>
          </a:r>
          <a:r>
            <a:rPr lang="en-US" sz="2800" kern="1200" dirty="0">
              <a:latin typeface="Century Schoolbook" panose="02040604050505020304"/>
            </a:rPr>
            <a:t> y </a:t>
          </a:r>
          <a:r>
            <a:rPr lang="en-US" sz="2800" kern="1200" dirty="0" err="1">
              <a:latin typeface="Century Schoolbook" panose="02040604050505020304"/>
            </a:rPr>
            <a:t>censura</a:t>
          </a:r>
          <a:r>
            <a:rPr lang="en-US" sz="2800" kern="1200" dirty="0">
              <a:latin typeface="Century Schoolbook" panose="02040604050505020304"/>
            </a:rPr>
            <a:t>.</a:t>
          </a:r>
          <a:endParaRPr lang="en-US" sz="2800" kern="1200" dirty="0"/>
        </a:p>
      </dsp:txBody>
      <dsp:txXfrm>
        <a:off x="6777506" y="2254773"/>
        <a:ext cx="3080684" cy="18484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79B2432-CC2F-4EFB-8BF2-76A0A5DDBDF1}">
      <dsp:nvSpPr>
        <dsp:cNvPr id="0" name=""/>
        <dsp:cNvSpPr/>
      </dsp:nvSpPr>
      <dsp:spPr>
        <a:xfrm>
          <a:off x="0" y="98293"/>
          <a:ext cx="3080684" cy="1848410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/>
            <a:t>Adquirida por </a:t>
          </a:r>
          <a:r>
            <a:rPr lang="es-MX" sz="2400" kern="1200" dirty="0">
              <a:latin typeface="Century Schoolbook" panose="02040604050505020304"/>
            </a:rPr>
            <a:t>Google</a:t>
          </a:r>
          <a:r>
            <a:rPr lang="es-MX" sz="2400" kern="1200" dirty="0"/>
            <a:t> en </a:t>
          </a:r>
          <a:r>
            <a:rPr lang="es-MX" sz="2400" kern="1200" dirty="0">
              <a:latin typeface="Century Schoolbook" panose="02040604050505020304"/>
            </a:rPr>
            <a:t>2006</a:t>
          </a:r>
          <a:r>
            <a:rPr lang="es-MX" sz="2400" kern="1200" dirty="0"/>
            <a:t>.</a:t>
          </a:r>
          <a:endParaRPr lang="en-US" sz="2400" kern="1200" dirty="0"/>
        </a:p>
      </dsp:txBody>
      <dsp:txXfrm>
        <a:off x="0" y="98293"/>
        <a:ext cx="3080684" cy="1848410"/>
      </dsp:txXfrm>
    </dsp:sp>
    <dsp:sp modelId="{1FBCF01E-7136-4316-8955-B26652D0033E}">
      <dsp:nvSpPr>
        <dsp:cNvPr id="0" name=""/>
        <dsp:cNvSpPr/>
      </dsp:nvSpPr>
      <dsp:spPr>
        <a:xfrm>
          <a:off x="3388753" y="98293"/>
          <a:ext cx="3080684" cy="1848410"/>
        </a:xfrm>
        <a:prstGeom prst="rect">
          <a:avLst/>
        </a:prstGeom>
        <a:solidFill>
          <a:schemeClr val="accent5">
            <a:hueOff val="-3813831"/>
            <a:satOff val="1006"/>
            <a:lumOff val="51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latin typeface="Century Schoolbook" panose="02040604050505020304"/>
            </a:rPr>
            <a:t>El segundo sitio web más visitado de Google, detrás del buscador.</a:t>
          </a:r>
          <a:endParaRPr lang="es-MX" sz="2400" kern="1200" dirty="0"/>
        </a:p>
      </dsp:txBody>
      <dsp:txXfrm>
        <a:off x="3388753" y="98293"/>
        <a:ext cx="3080684" cy="1848410"/>
      </dsp:txXfrm>
    </dsp:sp>
    <dsp:sp modelId="{9B6EEBBF-105B-4C45-86ED-D6567DC10613}">
      <dsp:nvSpPr>
        <dsp:cNvPr id="0" name=""/>
        <dsp:cNvSpPr/>
      </dsp:nvSpPr>
      <dsp:spPr>
        <a:xfrm>
          <a:off x="6777506" y="98293"/>
          <a:ext cx="3080684" cy="1848410"/>
        </a:xfrm>
        <a:prstGeom prst="rect">
          <a:avLst/>
        </a:prstGeom>
        <a:solidFill>
          <a:schemeClr val="accent5">
            <a:hueOff val="-7627663"/>
            <a:satOff val="2012"/>
            <a:lumOff val="1020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latin typeface="Century Schoolbook" panose="02040604050505020304"/>
            </a:rPr>
            <a:t>API que permite conectar con diversos servicios</a:t>
          </a:r>
          <a:endParaRPr lang="en-US" sz="2400" kern="1200" dirty="0"/>
        </a:p>
      </dsp:txBody>
      <dsp:txXfrm>
        <a:off x="6777506" y="98293"/>
        <a:ext cx="3080684" cy="1848410"/>
      </dsp:txXfrm>
    </dsp:sp>
    <dsp:sp modelId="{ED3CFFB8-64FD-4C51-ADB8-397BC498D19A}">
      <dsp:nvSpPr>
        <dsp:cNvPr id="0" name=""/>
        <dsp:cNvSpPr/>
      </dsp:nvSpPr>
      <dsp:spPr>
        <a:xfrm>
          <a:off x="0" y="2254773"/>
          <a:ext cx="3080684" cy="1848410"/>
        </a:xfrm>
        <a:prstGeom prst="rect">
          <a:avLst/>
        </a:prstGeom>
        <a:solidFill>
          <a:schemeClr val="accent5">
            <a:hueOff val="-11441494"/>
            <a:satOff val="3017"/>
            <a:lumOff val="1529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latin typeface="Century Schoolbook" panose="02040604050505020304"/>
            </a:rPr>
            <a:t>Antes existía un límite en la duración de los videos de 15 minutos.</a:t>
          </a:r>
          <a:endParaRPr lang="en-US" sz="2400" kern="1200" dirty="0"/>
        </a:p>
      </dsp:txBody>
      <dsp:txXfrm>
        <a:off x="0" y="2254773"/>
        <a:ext cx="3080684" cy="1848410"/>
      </dsp:txXfrm>
    </dsp:sp>
    <dsp:sp modelId="{48ED1EEC-7F16-4154-9D8C-0C0270FDC327}">
      <dsp:nvSpPr>
        <dsp:cNvPr id="0" name=""/>
        <dsp:cNvSpPr/>
      </dsp:nvSpPr>
      <dsp:spPr>
        <a:xfrm>
          <a:off x="3388753" y="2254773"/>
          <a:ext cx="3080684" cy="1848410"/>
        </a:xfrm>
        <a:prstGeom prst="rect">
          <a:avLst/>
        </a:prstGeom>
        <a:solidFill>
          <a:schemeClr val="accent5">
            <a:hueOff val="-15255325"/>
            <a:satOff val="4023"/>
            <a:lumOff val="2039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400" kern="1200" dirty="0">
              <a:latin typeface="Century Schoolbook" panose="02040604050505020304"/>
            </a:rPr>
            <a:t>Gran plataforma de marketing gracias a AdSense.</a:t>
          </a:r>
          <a:endParaRPr lang="en-US" sz="2400" kern="1200" dirty="0"/>
        </a:p>
      </dsp:txBody>
      <dsp:txXfrm>
        <a:off x="3388753" y="2254773"/>
        <a:ext cx="3080684" cy="1848410"/>
      </dsp:txXfrm>
    </dsp:sp>
    <dsp:sp modelId="{699242E1-6332-40CE-AEBF-7D7887205DFE}">
      <dsp:nvSpPr>
        <dsp:cNvPr id="0" name=""/>
        <dsp:cNvSpPr/>
      </dsp:nvSpPr>
      <dsp:spPr>
        <a:xfrm>
          <a:off x="6777506" y="2254773"/>
          <a:ext cx="3080684" cy="1848410"/>
        </a:xfrm>
        <a:prstGeom prst="rect">
          <a:avLst/>
        </a:prstGeom>
        <a:solidFill>
          <a:schemeClr val="accent5">
            <a:hueOff val="-19069156"/>
            <a:satOff val="5029"/>
            <a:lumOff val="2549"/>
            <a:alphaOff val="0"/>
          </a:schemeClr>
        </a:solidFill>
        <a:ln w="1714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Century Schoolbook" panose="02040604050505020304"/>
            </a:rPr>
            <a:t> </a:t>
          </a:r>
          <a:r>
            <a:rPr lang="en-US" sz="2400" kern="1200" dirty="0" err="1">
              <a:latin typeface="Century Schoolbook" panose="02040604050505020304"/>
            </a:rPr>
            <a:t>Problemas</a:t>
          </a:r>
          <a:r>
            <a:rPr lang="en-US" sz="2400" kern="1200" dirty="0">
              <a:latin typeface="Century Schoolbook" panose="02040604050505020304"/>
            </a:rPr>
            <a:t> con </a:t>
          </a:r>
          <a:r>
            <a:rPr lang="en-US" sz="2400" kern="1200" dirty="0" err="1">
              <a:latin typeface="Century Schoolbook" panose="02040604050505020304"/>
            </a:rPr>
            <a:t>los</a:t>
          </a:r>
          <a:r>
            <a:rPr lang="en-US" sz="2400" kern="1200" dirty="0">
              <a:latin typeface="Century Schoolbook" panose="02040604050505020304"/>
            </a:rPr>
            <a:t> </a:t>
          </a:r>
          <a:r>
            <a:rPr lang="en-US" sz="2400" kern="1200" dirty="0" err="1">
              <a:latin typeface="Century Schoolbook" panose="02040604050505020304"/>
            </a:rPr>
            <a:t>creadores</a:t>
          </a:r>
          <a:r>
            <a:rPr lang="en-US" sz="2400" kern="1200" dirty="0">
              <a:latin typeface="Century Schoolbook" panose="02040604050505020304"/>
            </a:rPr>
            <a:t> de </a:t>
          </a:r>
          <a:r>
            <a:rPr lang="en-US" sz="2400" kern="1200" dirty="0" err="1">
              <a:latin typeface="Century Schoolbook" panose="02040604050505020304"/>
            </a:rPr>
            <a:t>contenido</a:t>
          </a:r>
          <a:r>
            <a:rPr lang="en-US" sz="2400" kern="1200" dirty="0">
              <a:latin typeface="Century Schoolbook" panose="02040604050505020304"/>
            </a:rPr>
            <a:t>.</a:t>
          </a:r>
          <a:endParaRPr lang="en-US" sz="2400" kern="1200" dirty="0"/>
        </a:p>
      </dsp:txBody>
      <dsp:txXfrm>
        <a:off x="6777506" y="2254773"/>
        <a:ext cx="3080684" cy="18484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1A755C-5BCC-49D1-8763-A00E1DCE20B0}" type="datetimeFigureOut">
              <a:rPr lang="es-MX" smtClean="0"/>
              <a:t>11/03/2022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C22705-F5B3-48DC-9292-879A54E3D2C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633696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C6A9C-D4D2-4563-AD30-12ABE45B6C68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909566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C6A9C-D4D2-4563-AD30-12ABE45B6C68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77540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posición de nota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es-ES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C6A9C-D4D2-4563-AD30-12ABE45B6C68}" type="slidenum">
              <a:rPr kumimoji="0" lang="es-E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s-E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8650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de título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8297994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755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13033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a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Marcador de texto 29">
            <a:extLst>
              <a:ext uri="{FF2B5EF4-FFF2-40B4-BE49-F238E27FC236}">
                <a16:creationId xmlns:a16="http://schemas.microsoft.com/office/drawing/2014/main" id="{7E09C742-5D77-43A5-A33A-73D138825C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0299" y="4191996"/>
            <a:ext cx="2299102" cy="693081"/>
          </a:xfrm>
        </p:spPr>
        <p:txBody>
          <a:bodyPr lIns="0" rIns="0" rtlCol="0" anchor="b">
            <a:noAutofit/>
          </a:bodyPr>
          <a:lstStyle>
            <a:lvl1pPr marL="0" indent="0">
              <a:buNone/>
              <a:defRPr sz="2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5" name="Marcador de texto 29">
            <a:extLst>
              <a:ext uri="{FF2B5EF4-FFF2-40B4-BE49-F238E27FC236}">
                <a16:creationId xmlns:a16="http://schemas.microsoft.com/office/drawing/2014/main" id="{878C8350-ACA7-4A8E-B350-5311BA06462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69300" y="4191996"/>
            <a:ext cx="2299103" cy="693081"/>
          </a:xfrm>
        </p:spPr>
        <p:txBody>
          <a:bodyPr lIns="0" rIns="0" rtlCol="0" anchor="b">
            <a:noAutofit/>
          </a:bodyPr>
          <a:lstStyle>
            <a:lvl1pPr marL="0" indent="0">
              <a:buNone/>
              <a:defRPr sz="2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6" name="Marcador de texto 29">
            <a:extLst>
              <a:ext uri="{FF2B5EF4-FFF2-40B4-BE49-F238E27FC236}">
                <a16:creationId xmlns:a16="http://schemas.microsoft.com/office/drawing/2014/main" id="{F2A8EB81-781B-48A6-AEC3-3C6467F831A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16299" y="4191996"/>
            <a:ext cx="2299102" cy="693081"/>
          </a:xfrm>
        </p:spPr>
        <p:txBody>
          <a:bodyPr lIns="0" rIns="0" rtlCol="0" anchor="b">
            <a:noAutofit/>
          </a:bodyPr>
          <a:lstStyle>
            <a:lvl1pPr marL="0" indent="0">
              <a:buNone/>
              <a:defRPr sz="2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37" name="Marcador de texto 29">
            <a:extLst>
              <a:ext uri="{FF2B5EF4-FFF2-40B4-BE49-F238E27FC236}">
                <a16:creationId xmlns:a16="http://schemas.microsoft.com/office/drawing/2014/main" id="{A9EE98B1-8D2A-449C-96EF-F184DF61070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656633" y="4191996"/>
            <a:ext cx="2306767" cy="693081"/>
          </a:xfrm>
        </p:spPr>
        <p:txBody>
          <a:bodyPr lIns="0" rIns="0" rtlCol="0" anchor="b">
            <a:noAutofit/>
          </a:bodyPr>
          <a:lstStyle>
            <a:lvl1pPr marL="0" indent="0">
              <a:buNone/>
              <a:defRPr sz="2000" b="1">
                <a:solidFill>
                  <a:schemeClr val="accent5"/>
                </a:solidFill>
                <a:latin typeface="+mj-lt"/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48" name="Marcador de posición de imagen 47">
            <a:extLst>
              <a:ext uri="{FF2B5EF4-FFF2-40B4-BE49-F238E27FC236}">
                <a16:creationId xmlns:a16="http://schemas.microsoft.com/office/drawing/2014/main" id="{8484A25E-AE23-40DD-A3BE-DA02A03AEA90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520298" y="2211773"/>
            <a:ext cx="1871210" cy="1871210"/>
          </a:xfrm>
        </p:spPr>
        <p:txBody>
          <a:bodyPr rtlCol="0">
            <a:normAutofit/>
          </a:bodyPr>
          <a:lstStyle>
            <a:lvl1pPr marL="0" indent="0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49" name="Marcador de posición de imagen 47">
            <a:extLst>
              <a:ext uri="{FF2B5EF4-FFF2-40B4-BE49-F238E27FC236}">
                <a16:creationId xmlns:a16="http://schemas.microsoft.com/office/drawing/2014/main" id="{A29E5169-BCAD-4547-9CE2-A20078F01E19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3568298" y="2211773"/>
            <a:ext cx="1871210" cy="1871210"/>
          </a:xfrm>
        </p:spPr>
        <p:txBody>
          <a:bodyPr rtlCol="0">
            <a:normAutofit/>
          </a:bodyPr>
          <a:lstStyle>
            <a:lvl1pPr marL="0" indent="0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0" name="Marcador de posición de imagen 47">
            <a:extLst>
              <a:ext uri="{FF2B5EF4-FFF2-40B4-BE49-F238E27FC236}">
                <a16:creationId xmlns:a16="http://schemas.microsoft.com/office/drawing/2014/main" id="{A101710F-0F09-47D0-834B-8D89EDB95FF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16298" y="2211773"/>
            <a:ext cx="1871210" cy="1871210"/>
          </a:xfrm>
        </p:spPr>
        <p:txBody>
          <a:bodyPr rtlCol="0">
            <a:normAutofit/>
          </a:bodyPr>
          <a:lstStyle>
            <a:lvl1pPr marL="0" indent="0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1" name="Marcador de posición de imagen 47">
            <a:extLst>
              <a:ext uri="{FF2B5EF4-FFF2-40B4-BE49-F238E27FC236}">
                <a16:creationId xmlns:a16="http://schemas.microsoft.com/office/drawing/2014/main" id="{5FAFAEF7-2532-42BC-9CA3-D109538AC87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667307" y="2211773"/>
            <a:ext cx="1871210" cy="1871210"/>
          </a:xfrm>
        </p:spPr>
        <p:txBody>
          <a:bodyPr rtlCol="0">
            <a:normAutofit/>
          </a:bodyPr>
          <a:lstStyle>
            <a:lvl1pPr marL="0" indent="0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55" name="Marcador de texto 29">
            <a:extLst>
              <a:ext uri="{FF2B5EF4-FFF2-40B4-BE49-F238E27FC236}">
                <a16:creationId xmlns:a16="http://schemas.microsoft.com/office/drawing/2014/main" id="{C0B3A230-8B78-438B-8350-7C8430DEEFF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20299" y="4939990"/>
            <a:ext cx="2299102" cy="419100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56" name="Marcador de texto 29">
            <a:extLst>
              <a:ext uri="{FF2B5EF4-FFF2-40B4-BE49-F238E27FC236}">
                <a16:creationId xmlns:a16="http://schemas.microsoft.com/office/drawing/2014/main" id="{ED6E9576-E633-4CDE-B44E-7E810BB8B41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568881" y="4939990"/>
            <a:ext cx="2299103" cy="419100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57" name="Marcador de texto 29">
            <a:extLst>
              <a:ext uri="{FF2B5EF4-FFF2-40B4-BE49-F238E27FC236}">
                <a16:creationId xmlns:a16="http://schemas.microsoft.com/office/drawing/2014/main" id="{839F3D9E-A504-4099-B225-3C7C0823F18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616299" y="4939990"/>
            <a:ext cx="2299102" cy="419100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58" name="Marcador de texto 29">
            <a:extLst>
              <a:ext uri="{FF2B5EF4-FFF2-40B4-BE49-F238E27FC236}">
                <a16:creationId xmlns:a16="http://schemas.microsoft.com/office/drawing/2014/main" id="{0ACDF000-4FBF-40D1-A089-C38F77F4187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56633" y="4939990"/>
            <a:ext cx="2306767" cy="419100"/>
          </a:xfrm>
        </p:spPr>
        <p:txBody>
          <a:bodyPr lIns="0" rIns="0" rtlCol="0">
            <a:noAutofit/>
          </a:bodyPr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 rtl="0"/>
            <a:r>
              <a:rPr lang="es-ES" noProof="0"/>
              <a:t>Haga clic para editar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3C5B4E-B37A-42FE-AD0A-48A006152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13723763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60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Marcador de posición de imagen 26">
            <a:extLst>
              <a:ext uri="{FF2B5EF4-FFF2-40B4-BE49-F238E27FC236}">
                <a16:creationId xmlns:a16="http://schemas.microsoft.com/office/drawing/2014/main" id="{500654BA-1541-433B-9215-28700B0303E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47411" y="4242295"/>
            <a:ext cx="1263606" cy="1263606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5" name="Marcador de posición de imagen 28">
            <a:extLst>
              <a:ext uri="{FF2B5EF4-FFF2-40B4-BE49-F238E27FC236}">
                <a16:creationId xmlns:a16="http://schemas.microsoft.com/office/drawing/2014/main" id="{B81BF663-6BBA-4370-86CA-D3FBEBE9C79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048000" y="1714764"/>
            <a:ext cx="2541629" cy="2541629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6" name="Marcador de posición de imagen 26">
            <a:extLst>
              <a:ext uri="{FF2B5EF4-FFF2-40B4-BE49-F238E27FC236}">
                <a16:creationId xmlns:a16="http://schemas.microsoft.com/office/drawing/2014/main" id="{3110FC8C-CC95-4860-9D85-D223D0B5AB2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986577" y="2984114"/>
            <a:ext cx="1263606" cy="1263606"/>
          </a:xfr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8" name="Marcador de posición de imagen 26">
            <a:extLst>
              <a:ext uri="{FF2B5EF4-FFF2-40B4-BE49-F238E27FC236}">
                <a16:creationId xmlns:a16="http://schemas.microsoft.com/office/drawing/2014/main" id="{96B6629B-A998-4E97-AF59-82060796434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346361" y="2944684"/>
            <a:ext cx="1263606" cy="1263606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9" name="Marcador de posición de imagen 26">
            <a:extLst>
              <a:ext uri="{FF2B5EF4-FFF2-40B4-BE49-F238E27FC236}">
                <a16:creationId xmlns:a16="http://schemas.microsoft.com/office/drawing/2014/main" id="{E7068E7E-100A-4416-ADAD-62C7E40DC9F4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13135" y="4251739"/>
            <a:ext cx="1813600" cy="18136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17" name="Marcador de posición de imagen 26">
            <a:extLst>
              <a:ext uri="{FF2B5EF4-FFF2-40B4-BE49-F238E27FC236}">
                <a16:creationId xmlns:a16="http://schemas.microsoft.com/office/drawing/2014/main" id="{46EF57CD-F1F0-45CD-A774-1000903DF4B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7914479" y="4223307"/>
            <a:ext cx="1263606" cy="1263606"/>
          </a:xfr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02744E1-F9AC-47B5-B4DD-40D0F4C4D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27081110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20">
          <p15:clr>
            <a:srgbClr val="FBAE40"/>
          </p15:clr>
        </p15:guide>
        <p15:guide id="2" pos="3840">
          <p15:clr>
            <a:srgbClr val="FBAE40"/>
          </p15:clr>
        </p15:guide>
        <p15:guide id="3" pos="5784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064">
          <p15:clr>
            <a:srgbClr val="5ACBF0"/>
          </p15:clr>
        </p15:guide>
        <p15:guide id="7" pos="1776">
          <p15:clr>
            <a:srgbClr val="5ACBF0"/>
          </p15:clr>
        </p15:guide>
        <p15:guide id="8" pos="5616">
          <p15:clr>
            <a:srgbClr val="5ACBF0"/>
          </p15:clr>
        </p15:guide>
        <p15:guide id="9" pos="5904">
          <p15:clr>
            <a:srgbClr val="5ACBF0"/>
          </p15:clr>
        </p15:guide>
        <p15:guide id="10" pos="144">
          <p15:clr>
            <a:srgbClr val="5ACBF0"/>
          </p15:clr>
        </p15:guide>
        <p15:guide id="11" orient="horz" pos="4176">
          <p15:clr>
            <a:srgbClr val="5ACBF0"/>
          </p15:clr>
        </p15:guide>
        <p15:guide id="12" pos="7536">
          <p15:clr>
            <a:srgbClr val="5ACBF0"/>
          </p15:clr>
        </p15:guide>
        <p15:guide id="13" orient="horz" pos="144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ch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Marcador de posición de imagen 28">
            <a:extLst>
              <a:ext uri="{FF2B5EF4-FFF2-40B4-BE49-F238E27FC236}">
                <a16:creationId xmlns:a16="http://schemas.microsoft.com/office/drawing/2014/main" id="{F0B59EAE-3448-4C8D-9F63-2A067F99C43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5545667" y="4024752"/>
            <a:ext cx="2286000" cy="228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0" name="Marcador de posición de imagen 26">
            <a:extLst>
              <a:ext uri="{FF2B5EF4-FFF2-40B4-BE49-F238E27FC236}">
                <a16:creationId xmlns:a16="http://schemas.microsoft.com/office/drawing/2014/main" id="{5B622DF5-037D-4153-A007-BEE4BEB9702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7871387" y="4024752"/>
            <a:ext cx="1100137" cy="1100137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1" name="Marcador de posición de imagen 26">
            <a:extLst>
              <a:ext uri="{FF2B5EF4-FFF2-40B4-BE49-F238E27FC236}">
                <a16:creationId xmlns:a16="http://schemas.microsoft.com/office/drawing/2014/main" id="{60739051-C6F9-42ED-871D-C3E2D661639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084331" y="2912808"/>
            <a:ext cx="1100137" cy="1100137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2" name="Marcador de posición de imagen 28">
            <a:extLst>
              <a:ext uri="{FF2B5EF4-FFF2-40B4-BE49-F238E27FC236}">
                <a16:creationId xmlns:a16="http://schemas.microsoft.com/office/drawing/2014/main" id="{35DC6B6A-CE04-4515-AAC6-01D7FA260D8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19409" y="1726945"/>
            <a:ext cx="2286000" cy="2286000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3" name="Marcador de posición de imagen 30">
            <a:extLst>
              <a:ext uri="{FF2B5EF4-FFF2-40B4-BE49-F238E27FC236}">
                <a16:creationId xmlns:a16="http://schemas.microsoft.com/office/drawing/2014/main" id="{3CB73B8D-B9F9-4E4D-8D17-6266625030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16920" y="1164077"/>
            <a:ext cx="1085760" cy="1084194"/>
          </a:xfrm>
          <a:solidFill>
            <a:schemeClr val="bg1">
              <a:lumMod val="95000"/>
            </a:schemeClr>
          </a:solidFill>
          <a:ln w="28575">
            <a:solidFill>
              <a:schemeClr val="bg1"/>
            </a:solidFill>
          </a:ln>
        </p:spPr>
        <p:txBody>
          <a:bodyPr rtlCol="0">
            <a:normAutofit/>
          </a:bodyPr>
          <a:lstStyle>
            <a:lvl1pPr marL="0" indent="0">
              <a:buNone/>
              <a:defRPr sz="1000">
                <a:ln w="28575">
                  <a:noFill/>
                </a:ln>
              </a:defRPr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4" name="Marcador de posición de imagen 26">
            <a:extLst>
              <a:ext uri="{FF2B5EF4-FFF2-40B4-BE49-F238E27FC236}">
                <a16:creationId xmlns:a16="http://schemas.microsoft.com/office/drawing/2014/main" id="{123B7275-EAEA-4196-91EE-C2CF607B395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405272" y="4024752"/>
            <a:ext cx="1100137" cy="1100137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67" name="Marcador de posición de imagen 26">
            <a:extLst>
              <a:ext uri="{FF2B5EF4-FFF2-40B4-BE49-F238E27FC236}">
                <a16:creationId xmlns:a16="http://schemas.microsoft.com/office/drawing/2014/main" id="{EA4F503B-83E3-43B6-A01D-D92C1C8D557F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545667" y="2912808"/>
            <a:ext cx="1100137" cy="1100137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1" name="Marcador de posición de imagen 26">
            <a:extLst>
              <a:ext uri="{FF2B5EF4-FFF2-40B4-BE49-F238E27FC236}">
                <a16:creationId xmlns:a16="http://schemas.microsoft.com/office/drawing/2014/main" id="{F2BAEADF-D952-4076-B480-97792260B74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70911" y="2912808"/>
            <a:ext cx="1100137" cy="1100137"/>
          </a:xfrm>
          <a:solidFill>
            <a:schemeClr val="bg1">
              <a:lumMod val="95000"/>
            </a:schemeClr>
          </a:solidFill>
        </p:spPr>
        <p:txBody>
          <a:bodyPr rtlCol="0">
            <a:normAutofit/>
          </a:bodyPr>
          <a:lstStyle>
            <a:lvl1pPr marL="0" indent="0">
              <a:buNone/>
              <a:defRPr sz="1000"/>
            </a:lvl1pPr>
          </a:lstStyle>
          <a:p>
            <a:pPr rtl="0"/>
            <a:r>
              <a:rPr lang="es-ES" noProof="0"/>
              <a:t>Haga clic en el icono para agregar una imagen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8A6974F-00CB-42EC-BC7B-353EF1787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</p:spTree>
    <p:extLst>
      <p:ext uri="{BB962C8B-B14F-4D97-AF65-F5344CB8AC3E}">
        <p14:creationId xmlns:p14="http://schemas.microsoft.com/office/powerpoint/2010/main" val="34299679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992">
          <p15:clr>
            <a:srgbClr val="FBAE40"/>
          </p15:clr>
        </p15:guide>
        <p15:guide id="2" pos="3840">
          <p15:clr>
            <a:srgbClr val="FBAE40"/>
          </p15:clr>
        </p15:guide>
        <p15:guide id="3" pos="5688">
          <p15:clr>
            <a:srgbClr val="FBAE40"/>
          </p15:clr>
        </p15:guide>
        <p15:guide id="4" pos="3984">
          <p15:clr>
            <a:srgbClr val="5ACBF0"/>
          </p15:clr>
        </p15:guide>
        <p15:guide id="5" pos="3696">
          <p15:clr>
            <a:srgbClr val="5ACBF0"/>
          </p15:clr>
        </p15:guide>
        <p15:guide id="6" pos="2136">
          <p15:clr>
            <a:srgbClr val="5ACBF0"/>
          </p15:clr>
        </p15:guide>
        <p15:guide id="7" pos="1848">
          <p15:clr>
            <a:srgbClr val="5ACBF0"/>
          </p15:clr>
        </p15:guide>
        <p15:guide id="8" pos="5544">
          <p15:clr>
            <a:srgbClr val="5ACBF0"/>
          </p15:clr>
        </p15:guide>
        <p15:guide id="9" pos="5832">
          <p15:clr>
            <a:srgbClr val="5ACBF0"/>
          </p15:clr>
        </p15:guide>
        <p15:guide id="10" pos="144">
          <p15:clr>
            <a:srgbClr val="FBAE40"/>
          </p15:clr>
        </p15:guide>
        <p15:guide id="11" orient="horz" pos="4176">
          <p15:clr>
            <a:srgbClr val="FBAE40"/>
          </p15:clr>
        </p15:guide>
        <p15:guide id="12" pos="7536">
          <p15:clr>
            <a:srgbClr val="FBAE40"/>
          </p15:clr>
        </p15:guide>
        <p15:guide id="13" orient="horz" pos="14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37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62125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0062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12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9098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5795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230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1942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3/11/2022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54403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id="{2190B616-241D-4DFE-BC2F-C001ED77E8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0124" y="457200"/>
            <a:ext cx="11731752" cy="60350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rtl="0"/>
            <a:r>
              <a:rPr lang="es-ES" noProof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8AE909E-CC4A-4E51-BC02-B893225D2B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/>
              <a:t>Haga clic para modificar los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43B6EE4-1695-4DD6-9758-84FFE963D6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5826ACF-52FF-4E5E-ACE1-8C106A223129}" type="datetime1">
              <a:rPr lang="es-ES" noProof="0" smtClean="0"/>
              <a:t>11/03/2022</a:t>
            </a:fld>
            <a:endParaRPr lang="es-ES" noProof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B43250D-A8F9-4682-AD84-FD37BCAA62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id="{C5E1A788-841D-41AB-A983-152B6532F7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fld id="{F4DE3823-CC86-4AC6-95C0-DC3ECA80FD88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53425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b="1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hyperlink" Target="https://proofmart.com/product/pinterest-logo-png-hd-images-transparent-background-free-download-3/" TargetMode="External"/><Relationship Id="rId13" Type="http://schemas.openxmlformats.org/officeDocument/2006/relationships/image" Target="../media/image12.jpg"/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12" Type="http://schemas.openxmlformats.org/officeDocument/2006/relationships/hyperlink" Target="http://analisisdemedios.blogspot.com/2013/05/twitter-recopilara-informacion-personal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pixabay.com/es/illustrations/facebook-logo-red-social-red-770688/" TargetMode="External"/><Relationship Id="rId11" Type="http://schemas.openxmlformats.org/officeDocument/2006/relationships/image" Target="../media/image11.PNG"/><Relationship Id="rId5" Type="http://schemas.openxmlformats.org/officeDocument/2006/relationships/image" Target="../media/image8.png"/><Relationship Id="rId10" Type="http://schemas.openxmlformats.org/officeDocument/2006/relationships/hyperlink" Target="https://tetris.wiki/File:Reddit_mark.svg" TargetMode="External"/><Relationship Id="rId4" Type="http://schemas.openxmlformats.org/officeDocument/2006/relationships/image" Target="../media/image7.png"/><Relationship Id="rId9" Type="http://schemas.openxmlformats.org/officeDocument/2006/relationships/image" Target="../media/image10.png"/><Relationship Id="rId14" Type="http://schemas.openxmlformats.org/officeDocument/2006/relationships/hyperlink" Target="https://www.flickr.com/photos/gnumatt/16598559554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13" Type="http://schemas.openxmlformats.org/officeDocument/2006/relationships/hyperlink" Target="http://www.digi4family.at/events/event/snap-me-if-you-can-snapchat-im-webinar-29/" TargetMode="External"/><Relationship Id="rId3" Type="http://schemas.openxmlformats.org/officeDocument/2006/relationships/image" Target="../media/image13.png"/><Relationship Id="rId7" Type="http://schemas.openxmlformats.org/officeDocument/2006/relationships/hyperlink" Target="https://fr.wikipedia.org/wiki/Google_Hangouts" TargetMode="External"/><Relationship Id="rId12" Type="http://schemas.openxmlformats.org/officeDocument/2006/relationships/image" Target="../media/image18.png"/><Relationship Id="rId17" Type="http://schemas.openxmlformats.org/officeDocument/2006/relationships/hyperlink" Target="http://pngimg.es/download/62388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5.png"/><Relationship Id="rId11" Type="http://schemas.openxmlformats.org/officeDocument/2006/relationships/hyperlink" Target="https://raymondtec.com/2018/12/arty-news-2018-12-06/" TargetMode="External"/><Relationship Id="rId5" Type="http://schemas.openxmlformats.org/officeDocument/2006/relationships/image" Target="../media/image14.png"/><Relationship Id="rId15" Type="http://schemas.openxmlformats.org/officeDocument/2006/relationships/hyperlink" Target="http://www.lawyersandsettlements.com/blog/week-adjourned-3-13-15-tinder-airline-tourist-tax-tvm-mesh-implants.html" TargetMode="External"/><Relationship Id="rId10" Type="http://schemas.openxmlformats.org/officeDocument/2006/relationships/image" Target="../media/image17.jpg"/><Relationship Id="rId4" Type="http://schemas.openxmlformats.org/officeDocument/2006/relationships/hyperlink" Target="https://cs.wikipedia.org/wiki/Instagram" TargetMode="External"/><Relationship Id="rId9" Type="http://schemas.openxmlformats.org/officeDocument/2006/relationships/hyperlink" Target="http://www.qwoc.org/2013/02/introducing-vine-the-instagram-of-video-lets-make-a-queer-woman-of-color-love-scene/" TargetMode="External"/><Relationship Id="rId1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pngimg.com/download/64520" TargetMode="External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rottenwebsites.miraheze.org/wiki/Parler" TargetMode="External"/><Relationship Id="rId5" Type="http://schemas.openxmlformats.org/officeDocument/2006/relationships/image" Target="../media/image22.png"/><Relationship Id="rId10" Type="http://schemas.openxmlformats.org/officeDocument/2006/relationships/hyperlink" Target="https://rrvs.blogspot.com/2018/01/steam-keys-and-bundles-on-discord.html" TargetMode="External"/><Relationship Id="rId4" Type="http://schemas.openxmlformats.org/officeDocument/2006/relationships/hyperlink" Target="https://pngimg.es/download/94172" TargetMode="External"/><Relationship Id="rId9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es.statista.com/estadisticas/600712/ranking-mundial-de-redes-sociales-por-numero-de-usuarios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es.statista.com/estadisticas/600712/ranking-mundial-de-redes-sociales-por-numero-de-usuarios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s.statista.com/estadisticas/1035031/mexico-porcentaje-de-usuarios-por-red-social/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developer.twitter.com/en/docs/twitter-api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analisisdemedios.blogspot.com/2013/05/twitter-recopilara-informacion-personal.html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developers.facebook.com/docs/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pixabay.com/es/illustrations/facebook-logo-red-social-red-770688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developers.google.com/youtube/v3" TargetMode="Externa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www.mediafactory.org.au/2015-media6-amateurcreators/case-study-youtube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roundreport.com/why-are-social-networks-important/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c.gov/item/mmorse000107/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995A9D9-F22D-489E-8EA5-10D32549DE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7489" b="12180"/>
          <a:stretch/>
        </p:blipFill>
        <p:spPr>
          <a:xfrm>
            <a:off x="19965" y="-2"/>
            <a:ext cx="12191695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92054" y="3428998"/>
            <a:ext cx="5816024" cy="2623459"/>
          </a:xfrm>
        </p:spPr>
        <p:txBody>
          <a:bodyPr>
            <a:normAutofit/>
          </a:bodyPr>
          <a:lstStyle/>
          <a:p>
            <a:r>
              <a:rPr lang="en-US" sz="6100">
                <a:cs typeface="Calibri Light"/>
              </a:rPr>
              <a:t>Redes Sociales Digitales</a:t>
            </a:r>
            <a:endParaRPr lang="en-US" sz="6100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Marcador de posición de imagen 13">
            <a:extLst>
              <a:ext uri="{FF2B5EF4-FFF2-40B4-BE49-F238E27FC236}">
                <a16:creationId xmlns:a16="http://schemas.microsoft.com/office/drawing/2014/main" id="{2E773A7B-BD03-4A59-904C-1DB81A282D8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>
          <a:xfrm>
            <a:off x="1465639" y="4406024"/>
            <a:ext cx="1546745" cy="780623"/>
          </a:xfrm>
        </p:spPr>
      </p:pic>
      <p:pic>
        <p:nvPicPr>
          <p:cNvPr id="15" name="Marcador de posición de imagen 14">
            <a:extLst>
              <a:ext uri="{FF2B5EF4-FFF2-40B4-BE49-F238E27FC236}">
                <a16:creationId xmlns:a16="http://schemas.microsoft.com/office/drawing/2014/main" id="{422BCFDB-E551-4C1E-8155-F46E32CDE420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4"/>
          <a:srcRect/>
          <a:stretch/>
        </p:blipFill>
        <p:spPr>
          <a:xfrm>
            <a:off x="3048000" y="1714764"/>
            <a:ext cx="2541629" cy="2541629"/>
          </a:xfrm>
        </p:spPr>
      </p:pic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BC5F2703-B0D0-4178-ABFE-9AB7C32CC242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4986577" y="2984114"/>
            <a:ext cx="1263606" cy="1263606"/>
          </a:xfrm>
        </p:spPr>
      </p:pic>
      <p:pic>
        <p:nvPicPr>
          <p:cNvPr id="13" name="Marcador de posición de imagen 12">
            <a:extLst>
              <a:ext uri="{FF2B5EF4-FFF2-40B4-BE49-F238E27FC236}">
                <a16:creationId xmlns:a16="http://schemas.microsoft.com/office/drawing/2014/main" id="{FB3620E8-30ED-42AA-837E-2DE607DF137F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9346361" y="2944684"/>
            <a:ext cx="1263606" cy="1263606"/>
          </a:xfrm>
        </p:spPr>
      </p:pic>
      <p:pic>
        <p:nvPicPr>
          <p:cNvPr id="12" name="Marcador de posición de imagen 11">
            <a:extLst>
              <a:ext uri="{FF2B5EF4-FFF2-40B4-BE49-F238E27FC236}">
                <a16:creationId xmlns:a16="http://schemas.microsoft.com/office/drawing/2014/main" id="{A3BF3F06-A90A-451F-BFE0-D4B61A79334F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/>
        </p:blipFill>
        <p:spPr>
          <a:xfrm>
            <a:off x="6413135" y="4251739"/>
            <a:ext cx="1813600" cy="1813600"/>
          </a:xfrm>
        </p:spPr>
      </p:pic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F347E7FB-AA41-4078-9BCE-4E99EC6D1FC7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/>
          <a:stretch/>
        </p:blipFill>
        <p:spPr>
          <a:xfrm>
            <a:off x="7914479" y="4342165"/>
            <a:ext cx="1263606" cy="1025890"/>
          </a:xfrm>
        </p:spPr>
      </p:pic>
      <p:sp>
        <p:nvSpPr>
          <p:cNvPr id="36" name="Cuadro de texto 35">
            <a:extLst>
              <a:ext uri="{FF2B5EF4-FFF2-40B4-BE49-F238E27FC236}">
                <a16:creationId xmlns:a16="http://schemas.microsoft.com/office/drawing/2014/main" id="{0F9FEB99-DB88-4BC8-A011-6ADDE9FEE1CE}"/>
              </a:ext>
            </a:extLst>
          </p:cNvPr>
          <p:cNvSpPr txBox="1"/>
          <p:nvPr/>
        </p:nvSpPr>
        <p:spPr>
          <a:xfrm>
            <a:off x="180344" y="4306636"/>
            <a:ext cx="1234608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EABB7"/>
                </a:solidFill>
                <a:effectLst/>
                <a:uLnTx/>
                <a:uFillTx/>
                <a:latin typeface="Speak Pro"/>
                <a:ea typeface="+mn-ea"/>
                <a:cs typeface="+mn-cs"/>
              </a:rPr>
              <a:t>SIXDEGREES</a:t>
            </a:r>
          </a:p>
        </p:txBody>
      </p:sp>
      <p:sp>
        <p:nvSpPr>
          <p:cNvPr id="37" name="Cuadro de texto 36">
            <a:extLst>
              <a:ext uri="{FF2B5EF4-FFF2-40B4-BE49-F238E27FC236}">
                <a16:creationId xmlns:a16="http://schemas.microsoft.com/office/drawing/2014/main" id="{0680BC46-15BD-4F1C-BF82-8E0C7A78B30F}"/>
              </a:ext>
            </a:extLst>
          </p:cNvPr>
          <p:cNvSpPr txBox="1"/>
          <p:nvPr/>
        </p:nvSpPr>
        <p:spPr>
          <a:xfrm>
            <a:off x="253570" y="4572470"/>
            <a:ext cx="1161382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La red social 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SixDegrees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 es creada.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47" name="Cuadro de texto 46">
            <a:extLst>
              <a:ext uri="{FF2B5EF4-FFF2-40B4-BE49-F238E27FC236}">
                <a16:creationId xmlns:a16="http://schemas.microsoft.com/office/drawing/2014/main" id="{A7B45A8F-9DA9-4F96-973A-332EBB2AC277}"/>
              </a:ext>
            </a:extLst>
          </p:cNvPr>
          <p:cNvSpPr txBox="1"/>
          <p:nvPr/>
        </p:nvSpPr>
        <p:spPr>
          <a:xfrm>
            <a:off x="1060396" y="1878818"/>
            <a:ext cx="1816204" cy="110799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Sale a luz diversos servicios:</a:t>
            </a:r>
          </a:p>
          <a:p>
            <a:pPr marL="171450" marR="0" lvl="0" indent="-1714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Friendster</a:t>
            </a:r>
          </a:p>
          <a:p>
            <a:pPr marL="171450" marR="0" lvl="0" indent="-1714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Hi5</a:t>
            </a:r>
          </a:p>
          <a:p>
            <a:pPr marL="171450" marR="0" lvl="0" indent="-1714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Skype</a:t>
            </a:r>
          </a:p>
          <a:p>
            <a:pPr marL="171450" marR="0" lvl="0" indent="-17145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Linkedin</a:t>
            </a: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51" name="Cuadro de texto 50">
            <a:extLst>
              <a:ext uri="{FF2B5EF4-FFF2-40B4-BE49-F238E27FC236}">
                <a16:creationId xmlns:a16="http://schemas.microsoft.com/office/drawing/2014/main" id="{3FB08114-DA9D-427F-8A18-36A61074D435}"/>
              </a:ext>
            </a:extLst>
          </p:cNvPr>
          <p:cNvSpPr txBox="1"/>
          <p:nvPr/>
        </p:nvSpPr>
        <p:spPr>
          <a:xfrm>
            <a:off x="4118398" y="4572470"/>
            <a:ext cx="2155049" cy="93871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La cara del internet inicia servicios. Un sitio web para compartir opiniones, calificar contenido web y agregar noticias.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56" name="Cuadro de texto 55">
            <a:extLst>
              <a:ext uri="{FF2B5EF4-FFF2-40B4-BE49-F238E27FC236}">
                <a16:creationId xmlns:a16="http://schemas.microsoft.com/office/drawing/2014/main" id="{C2DE641C-EED3-473D-B65A-021C66A358BE}"/>
              </a:ext>
            </a:extLst>
          </p:cNvPr>
          <p:cNvSpPr txBox="1"/>
          <p:nvPr/>
        </p:nvSpPr>
        <p:spPr>
          <a:xfrm>
            <a:off x="6395932" y="3173561"/>
            <a:ext cx="1813600" cy="938719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Sale a la luz el servicio básico de Facebook, la red social más usada en la actualidad.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0" name="Cuadro de texto 59">
            <a:extLst>
              <a:ext uri="{FF2B5EF4-FFF2-40B4-BE49-F238E27FC236}">
                <a16:creationId xmlns:a16="http://schemas.microsoft.com/office/drawing/2014/main" id="{94CC877F-E4C2-4B6B-A65F-7E3D57F42FA2}"/>
              </a:ext>
            </a:extLst>
          </p:cNvPr>
          <p:cNvSpPr txBox="1"/>
          <p:nvPr/>
        </p:nvSpPr>
        <p:spPr>
          <a:xfrm>
            <a:off x="9322606" y="5274567"/>
            <a:ext cx="1813599" cy="769441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En 2006, Jack Dorsey crea Twitter, que originalmente se creó como un sitio de microblogging.</a:t>
            </a:r>
          </a:p>
        </p:txBody>
      </p:sp>
      <p:sp>
        <p:nvSpPr>
          <p:cNvPr id="35" name="Cuadro de texto 34">
            <a:extLst>
              <a:ext uri="{FF2B5EF4-FFF2-40B4-BE49-F238E27FC236}">
                <a16:creationId xmlns:a16="http://schemas.microsoft.com/office/drawing/2014/main" id="{4D6F37F7-EFA9-4D27-9ED6-838F2880BECA}"/>
              </a:ext>
            </a:extLst>
          </p:cNvPr>
          <p:cNvSpPr txBox="1"/>
          <p:nvPr/>
        </p:nvSpPr>
        <p:spPr>
          <a:xfrm>
            <a:off x="10758295" y="3139331"/>
            <a:ext cx="1122819" cy="1277273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Un sitio para compartir imágenes con otros usuarios por medio de “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pins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”.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93" name="Cuadro de texto 92">
            <a:extLst>
              <a:ext uri="{FF2B5EF4-FFF2-40B4-BE49-F238E27FC236}">
                <a16:creationId xmlns:a16="http://schemas.microsoft.com/office/drawing/2014/main" id="{AA9DFA75-85CB-4FCF-BA68-50E709F53E6E}"/>
              </a:ext>
            </a:extLst>
          </p:cNvPr>
          <p:cNvSpPr txBox="1"/>
          <p:nvPr/>
        </p:nvSpPr>
        <p:spPr>
          <a:xfrm>
            <a:off x="6396459" y="2778192"/>
            <a:ext cx="1082302" cy="461665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EABB7"/>
                </a:solidFill>
                <a:effectLst/>
                <a:uLnTx/>
                <a:uFillTx/>
                <a:latin typeface="Speak Pro"/>
                <a:ea typeface="+mn-ea"/>
                <a:cs typeface="+mn-cs"/>
              </a:rPr>
              <a:t>FACEBOOK Y MYSPACE</a:t>
            </a:r>
          </a:p>
        </p:txBody>
      </p:sp>
      <p:sp>
        <p:nvSpPr>
          <p:cNvPr id="94" name="Cuadro de texto 93">
            <a:extLst>
              <a:ext uri="{FF2B5EF4-FFF2-40B4-BE49-F238E27FC236}">
                <a16:creationId xmlns:a16="http://schemas.microsoft.com/office/drawing/2014/main" id="{C2A3C1F3-8A1A-4E9B-B8E9-B71578C71536}"/>
              </a:ext>
            </a:extLst>
          </p:cNvPr>
          <p:cNvSpPr txBox="1"/>
          <p:nvPr/>
        </p:nvSpPr>
        <p:spPr>
          <a:xfrm>
            <a:off x="9322606" y="5007280"/>
            <a:ext cx="1023385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EABB7"/>
                </a:solidFill>
                <a:effectLst/>
                <a:uLnTx/>
                <a:uFillTx/>
                <a:latin typeface="Speak Pro"/>
                <a:ea typeface="+mn-ea"/>
                <a:cs typeface="+mn-cs"/>
              </a:rPr>
              <a:t>Twitter</a:t>
            </a:r>
          </a:p>
        </p:txBody>
      </p:sp>
      <p:sp>
        <p:nvSpPr>
          <p:cNvPr id="95" name="Cuadro de texto 94">
            <a:extLst>
              <a:ext uri="{FF2B5EF4-FFF2-40B4-BE49-F238E27FC236}">
                <a16:creationId xmlns:a16="http://schemas.microsoft.com/office/drawing/2014/main" id="{4A98D156-ED95-4420-ACD0-7734C3E13635}"/>
              </a:ext>
            </a:extLst>
          </p:cNvPr>
          <p:cNvSpPr txBox="1"/>
          <p:nvPr/>
        </p:nvSpPr>
        <p:spPr>
          <a:xfrm>
            <a:off x="4454568" y="4296245"/>
            <a:ext cx="1818880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EABB7"/>
                </a:solidFill>
                <a:effectLst/>
                <a:uLnTx/>
                <a:uFillTx/>
                <a:latin typeface="Speak Pro"/>
                <a:ea typeface="+mn-ea"/>
                <a:cs typeface="+mn-cs"/>
              </a:rPr>
              <a:t>REDDIT</a:t>
            </a:r>
          </a:p>
        </p:txBody>
      </p:sp>
      <p:sp>
        <p:nvSpPr>
          <p:cNvPr id="99" name="Cuadro de texto 98">
            <a:extLst>
              <a:ext uri="{FF2B5EF4-FFF2-40B4-BE49-F238E27FC236}">
                <a16:creationId xmlns:a16="http://schemas.microsoft.com/office/drawing/2014/main" id="{4280A2AC-5B40-4F7B-A771-D68A4984D09B}"/>
              </a:ext>
            </a:extLst>
          </p:cNvPr>
          <p:cNvSpPr txBox="1"/>
          <p:nvPr/>
        </p:nvSpPr>
        <p:spPr>
          <a:xfrm>
            <a:off x="1087275" y="1629671"/>
            <a:ext cx="1816204" cy="276999"/>
          </a:xfrm>
          <a:prstGeom prst="rect">
            <a:avLst/>
          </a:prstGeom>
          <a:noFill/>
        </p:spPr>
        <p:txBody>
          <a:bodyPr wrap="square" lIns="0" r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EABB7"/>
                </a:solidFill>
                <a:effectLst/>
                <a:uLnTx/>
                <a:uFillTx/>
                <a:latin typeface="Speak Pro"/>
                <a:ea typeface="+mn-ea"/>
                <a:cs typeface="+mn-cs"/>
              </a:rPr>
              <a:t>NUEVOS SERVICIOS</a:t>
            </a:r>
          </a:p>
        </p:txBody>
      </p:sp>
      <p:sp>
        <p:nvSpPr>
          <p:cNvPr id="103" name="Cuadro de texto 102">
            <a:extLst>
              <a:ext uri="{FF2B5EF4-FFF2-40B4-BE49-F238E27FC236}">
                <a16:creationId xmlns:a16="http://schemas.microsoft.com/office/drawing/2014/main" id="{6EBB019D-C81F-4C4E-84EE-282BEB1D484B}"/>
              </a:ext>
            </a:extLst>
          </p:cNvPr>
          <p:cNvSpPr txBox="1"/>
          <p:nvPr/>
        </p:nvSpPr>
        <p:spPr>
          <a:xfrm>
            <a:off x="10758295" y="2859910"/>
            <a:ext cx="1222667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EABB7"/>
                </a:solidFill>
                <a:effectLst/>
                <a:uLnTx/>
                <a:uFillTx/>
                <a:latin typeface="Speak Pro"/>
                <a:ea typeface="+mn-ea"/>
                <a:cs typeface="+mn-cs"/>
              </a:rPr>
              <a:t>Pinterest</a:t>
            </a:r>
          </a:p>
        </p:txBody>
      </p:sp>
      <p:cxnSp>
        <p:nvCxnSpPr>
          <p:cNvPr id="62" name="Conector recto 61" descr="línea">
            <a:extLst>
              <a:ext uri="{FF2B5EF4-FFF2-40B4-BE49-F238E27FC236}">
                <a16:creationId xmlns:a16="http://schemas.microsoft.com/office/drawing/2014/main" id="{13C807B2-2A6E-4986-9F4B-E4456863173B}"/>
              </a:ext>
            </a:extLst>
          </p:cNvPr>
          <p:cNvCxnSpPr>
            <a:cxnSpLocks/>
          </p:cNvCxnSpPr>
          <p:nvPr/>
        </p:nvCxnSpPr>
        <p:spPr>
          <a:xfrm>
            <a:off x="246087" y="4227662"/>
            <a:ext cx="11717313" cy="4436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3" name="Grupo 2">
            <a:extLst>
              <a:ext uri="{FF2B5EF4-FFF2-40B4-BE49-F238E27FC236}">
                <a16:creationId xmlns:a16="http://schemas.microsoft.com/office/drawing/2014/main" id="{8CAD692B-57CF-4D4E-93D5-ED157B237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518463" y="4200601"/>
            <a:ext cx="665872" cy="620876"/>
            <a:chOff x="1545795" y="4455425"/>
            <a:chExt cx="665872" cy="620876"/>
          </a:xfrm>
        </p:grpSpPr>
        <p:sp>
          <p:nvSpPr>
            <p:cNvPr id="77" name="Rectángulo 76">
              <a:extLst>
                <a:ext uri="{FF2B5EF4-FFF2-40B4-BE49-F238E27FC236}">
                  <a16:creationId xmlns:a16="http://schemas.microsoft.com/office/drawing/2014/main" id="{250E7E0A-0FC9-4981-8933-DEE760B95EE7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8" name="Cuadro de texto 77">
              <a:extLst>
                <a:ext uri="{FF2B5EF4-FFF2-40B4-BE49-F238E27FC236}">
                  <a16:creationId xmlns:a16="http://schemas.microsoft.com/office/drawing/2014/main" id="{E1D20502-8A34-47D5-8B4F-4D2476F3B472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19</a:t>
              </a:r>
            </a:p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97</a:t>
              </a:r>
            </a:p>
          </p:txBody>
        </p: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03C6AD98-C694-471A-AD7D-2758E04C3A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049875" y="1680008"/>
            <a:ext cx="665872" cy="620876"/>
            <a:chOff x="1545795" y="4455425"/>
            <a:chExt cx="665872" cy="620876"/>
          </a:xfrm>
        </p:grpSpPr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8B43CC06-EB65-45E7-9F81-041497D35071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6" name="Cuadro de texto 45">
              <a:extLst>
                <a:ext uri="{FF2B5EF4-FFF2-40B4-BE49-F238E27FC236}">
                  <a16:creationId xmlns:a16="http://schemas.microsoft.com/office/drawing/2014/main" id="{C9071BC7-68A1-4A06-AD5F-01BF4AACBF84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20</a:t>
              </a:r>
            </a:p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03</a:t>
              </a:r>
            </a:p>
          </p:txBody>
        </p:sp>
      </p:grpSp>
      <p:grpSp>
        <p:nvGrpSpPr>
          <p:cNvPr id="48" name="Grupo 47">
            <a:extLst>
              <a:ext uri="{FF2B5EF4-FFF2-40B4-BE49-F238E27FC236}">
                <a16:creationId xmlns:a16="http://schemas.microsoft.com/office/drawing/2014/main" id="{CC538FAD-41F6-43BA-A526-86D04B5397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986577" y="2944684"/>
            <a:ext cx="665872" cy="620876"/>
            <a:chOff x="1545795" y="4455425"/>
            <a:chExt cx="665872" cy="620876"/>
          </a:xfrm>
        </p:grpSpPr>
        <p:sp>
          <p:nvSpPr>
            <p:cNvPr id="49" name="Rectángulo 48">
              <a:extLst>
                <a:ext uri="{FF2B5EF4-FFF2-40B4-BE49-F238E27FC236}">
                  <a16:creationId xmlns:a16="http://schemas.microsoft.com/office/drawing/2014/main" id="{147EC2F0-9ADE-43A6-A516-72E5CDA8FC6F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0" name="Cuadro de texto 49">
              <a:extLst>
                <a:ext uri="{FF2B5EF4-FFF2-40B4-BE49-F238E27FC236}">
                  <a16:creationId xmlns:a16="http://schemas.microsoft.com/office/drawing/2014/main" id="{4C18B355-F7CC-461D-B1F7-7F5B68AEA576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20</a:t>
              </a:r>
            </a:p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04</a:t>
              </a:r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55648960-1AC2-4B41-89F8-583BD4152A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414057" y="4217755"/>
            <a:ext cx="665872" cy="620876"/>
            <a:chOff x="1545795" y="4455425"/>
            <a:chExt cx="665872" cy="620876"/>
          </a:xfrm>
        </p:grpSpPr>
        <p:sp>
          <p:nvSpPr>
            <p:cNvPr id="53" name="Rectángulo 52">
              <a:extLst>
                <a:ext uri="{FF2B5EF4-FFF2-40B4-BE49-F238E27FC236}">
                  <a16:creationId xmlns:a16="http://schemas.microsoft.com/office/drawing/2014/main" id="{85082A36-D53A-4EDF-BAA3-EE3B18B86EAC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4" name="Cuadro de texto 53">
              <a:extLst>
                <a:ext uri="{FF2B5EF4-FFF2-40B4-BE49-F238E27FC236}">
                  <a16:creationId xmlns:a16="http://schemas.microsoft.com/office/drawing/2014/main" id="{537B2FA6-EB2E-4939-88A6-BD27DAC1F018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20</a:t>
              </a:r>
            </a:p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05</a:t>
              </a:r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8F4EC29B-99D6-441B-B4C1-C56173B7B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88130" y="4945635"/>
            <a:ext cx="665872" cy="620876"/>
            <a:chOff x="1545795" y="4455425"/>
            <a:chExt cx="665872" cy="620876"/>
          </a:xfrm>
        </p:grpSpPr>
        <p:sp>
          <p:nvSpPr>
            <p:cNvPr id="57" name="Rectángulo 56">
              <a:extLst>
                <a:ext uri="{FF2B5EF4-FFF2-40B4-BE49-F238E27FC236}">
                  <a16:creationId xmlns:a16="http://schemas.microsoft.com/office/drawing/2014/main" id="{DB08F267-2034-4E16-890F-FB3BAA62BE07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8" name="Cuadro de texto 57">
              <a:extLst>
                <a:ext uri="{FF2B5EF4-FFF2-40B4-BE49-F238E27FC236}">
                  <a16:creationId xmlns:a16="http://schemas.microsoft.com/office/drawing/2014/main" id="{F26E5B96-1002-4397-ACCF-478A7FA04180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20</a:t>
              </a:r>
            </a:p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06</a:t>
              </a:r>
            </a:p>
          </p:txBody>
        </p: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F39630FD-C9B7-42FC-82F1-0D1D7C1705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107883" y="2905656"/>
            <a:ext cx="665872" cy="620876"/>
            <a:chOff x="1545795" y="4455425"/>
            <a:chExt cx="665872" cy="620876"/>
          </a:xfrm>
        </p:grpSpPr>
        <p:sp>
          <p:nvSpPr>
            <p:cNvPr id="61" name="Rectángulo 60">
              <a:extLst>
                <a:ext uri="{FF2B5EF4-FFF2-40B4-BE49-F238E27FC236}">
                  <a16:creationId xmlns:a16="http://schemas.microsoft.com/office/drawing/2014/main" id="{FEF40173-9859-4C08-84AA-B09315C9EC51}"/>
                </a:ext>
              </a:extLst>
            </p:cNvPr>
            <p:cNvSpPr/>
            <p:nvPr/>
          </p:nvSpPr>
          <p:spPr>
            <a:xfrm>
              <a:off x="1545795" y="4493894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3" name="Cuadro de texto 62">
              <a:extLst>
                <a:ext uri="{FF2B5EF4-FFF2-40B4-BE49-F238E27FC236}">
                  <a16:creationId xmlns:a16="http://schemas.microsoft.com/office/drawing/2014/main" id="{8DE4C718-2F65-4F08-8FD1-A76A2C596EB6}"/>
                </a:ext>
              </a:extLst>
            </p:cNvPr>
            <p:cNvSpPr txBox="1"/>
            <p:nvPr/>
          </p:nvSpPr>
          <p:spPr>
            <a:xfrm>
              <a:off x="1596482" y="445542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20</a:t>
              </a:r>
            </a:p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10</a:t>
              </a:r>
            </a:p>
          </p:txBody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0B984B0C-1BF6-4648-BEE7-DD884C82F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Timeline – Redes SOCIALES DIGITALES</a:t>
            </a:r>
          </a:p>
        </p:txBody>
      </p:sp>
      <p:pic>
        <p:nvPicPr>
          <p:cNvPr id="43" name="Marcador de posición de imagen 11">
            <a:extLst>
              <a:ext uri="{FF2B5EF4-FFF2-40B4-BE49-F238E27FC236}">
                <a16:creationId xmlns:a16="http://schemas.microsoft.com/office/drawing/2014/main" id="{62BEA6BF-8519-4018-8CBB-92662B55679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rcRect/>
          <a:stretch/>
        </p:blipFill>
        <p:spPr>
          <a:xfrm>
            <a:off x="7757292" y="1407886"/>
            <a:ext cx="1360200" cy="18136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</p:pic>
      <p:grpSp>
        <p:nvGrpSpPr>
          <p:cNvPr id="64" name="Grupo 63">
            <a:extLst>
              <a:ext uri="{FF2B5EF4-FFF2-40B4-BE49-F238E27FC236}">
                <a16:creationId xmlns:a16="http://schemas.microsoft.com/office/drawing/2014/main" id="{02D2A639-41E1-4CF5-993D-A97E9F526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614572" y="1392205"/>
            <a:ext cx="632610" cy="620876"/>
            <a:chOff x="3593910" y="1477475"/>
            <a:chExt cx="632610" cy="620876"/>
          </a:xfrm>
        </p:grpSpPr>
        <p:sp>
          <p:nvSpPr>
            <p:cNvPr id="65" name="Rectángulo 64">
              <a:extLst>
                <a:ext uri="{FF2B5EF4-FFF2-40B4-BE49-F238E27FC236}">
                  <a16:creationId xmlns:a16="http://schemas.microsoft.com/office/drawing/2014/main" id="{5B9DC2CF-15E9-4EF7-A88A-BEEC2872EDE4}"/>
                </a:ext>
              </a:extLst>
            </p:cNvPr>
            <p:cNvSpPr/>
            <p:nvPr/>
          </p:nvSpPr>
          <p:spPr>
            <a:xfrm>
              <a:off x="3593910" y="1480722"/>
              <a:ext cx="50292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6" name="Cuadro de texto 53">
              <a:extLst>
                <a:ext uri="{FF2B5EF4-FFF2-40B4-BE49-F238E27FC236}">
                  <a16:creationId xmlns:a16="http://schemas.microsoft.com/office/drawing/2014/main" id="{5F048B3A-F3A5-4AAE-837C-2F4D3206725B}"/>
                </a:ext>
              </a:extLst>
            </p:cNvPr>
            <p:cNvSpPr txBox="1"/>
            <p:nvPr/>
          </p:nvSpPr>
          <p:spPr>
            <a:xfrm>
              <a:off x="3611335" y="1477475"/>
              <a:ext cx="615185" cy="6208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20</a:t>
              </a:r>
            </a:p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07</a:t>
              </a:r>
            </a:p>
          </p:txBody>
        </p:sp>
      </p:grpSp>
      <p:sp>
        <p:nvSpPr>
          <p:cNvPr id="67" name="Cuadro de texto 50">
            <a:extLst>
              <a:ext uri="{FF2B5EF4-FFF2-40B4-BE49-F238E27FC236}">
                <a16:creationId xmlns:a16="http://schemas.microsoft.com/office/drawing/2014/main" id="{B4AD17A7-AA44-482F-9D0B-75120DC52B3A}"/>
              </a:ext>
            </a:extLst>
          </p:cNvPr>
          <p:cNvSpPr txBox="1"/>
          <p:nvPr/>
        </p:nvSpPr>
        <p:spPr>
          <a:xfrm>
            <a:off x="8469552" y="1996544"/>
            <a:ext cx="2155049" cy="600164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Otro sitio popular de microblogging.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68" name="Cuadro de texto 94">
            <a:extLst>
              <a:ext uri="{FF2B5EF4-FFF2-40B4-BE49-F238E27FC236}">
                <a16:creationId xmlns:a16="http://schemas.microsoft.com/office/drawing/2014/main" id="{7AACB950-107E-49F1-903A-A5FFA7EB3838}"/>
              </a:ext>
            </a:extLst>
          </p:cNvPr>
          <p:cNvSpPr txBox="1"/>
          <p:nvPr/>
        </p:nvSpPr>
        <p:spPr>
          <a:xfrm>
            <a:off x="8791087" y="1714312"/>
            <a:ext cx="1818880" cy="276999"/>
          </a:xfrm>
          <a:prstGeom prst="rect">
            <a:avLst/>
          </a:prstGeom>
          <a:noFill/>
        </p:spPr>
        <p:txBody>
          <a:bodyPr wrap="square" lIns="0" rIns="0" rtlCol="0" anchor="b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0EABB7"/>
                </a:solidFill>
                <a:effectLst/>
                <a:uLnTx/>
                <a:uFillTx/>
                <a:latin typeface="Speak Pro"/>
                <a:ea typeface="+mn-ea"/>
                <a:cs typeface="+mn-cs"/>
              </a:rPr>
              <a:t>TUMBLR</a:t>
            </a:r>
          </a:p>
        </p:txBody>
      </p:sp>
    </p:spTree>
    <p:extLst>
      <p:ext uri="{BB962C8B-B14F-4D97-AF65-F5344CB8AC3E}">
        <p14:creationId xmlns:p14="http://schemas.microsoft.com/office/powerpoint/2010/main" val="8922566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Marcador de posición de imagen 24">
            <a:extLst>
              <a:ext uri="{FF2B5EF4-FFF2-40B4-BE49-F238E27FC236}">
                <a16:creationId xmlns:a16="http://schemas.microsoft.com/office/drawing/2014/main" id="{0BC86604-01C0-4B25-9186-E506677B1E4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3219409" y="1726945"/>
            <a:ext cx="2286000" cy="2286000"/>
          </a:xfrm>
        </p:spPr>
      </p:pic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752EC1E1-6110-42BB-BF08-6DE29E6AD28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5"/>
          <a:srcRect/>
          <a:stretch/>
        </p:blipFill>
        <p:spPr>
          <a:xfrm>
            <a:off x="4417703" y="1164077"/>
            <a:ext cx="1084194" cy="1084194"/>
          </a:xfrm>
        </p:spPr>
      </p:pic>
      <p:pic>
        <p:nvPicPr>
          <p:cNvPr id="29" name="Marcador de posición de imagen 28">
            <a:extLst>
              <a:ext uri="{FF2B5EF4-FFF2-40B4-BE49-F238E27FC236}">
                <a16:creationId xmlns:a16="http://schemas.microsoft.com/office/drawing/2014/main" id="{6C0B7E9C-5AC5-4E6D-88D8-C32240221B0E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rcRect/>
          <a:stretch/>
        </p:blipFill>
        <p:spPr>
          <a:xfrm>
            <a:off x="5701194" y="4024752"/>
            <a:ext cx="1974946" cy="2286000"/>
          </a:xfrm>
        </p:spPr>
      </p:pic>
      <p:pic>
        <p:nvPicPr>
          <p:cNvPr id="30" name="Marcador de posición de imagen 29">
            <a:extLst>
              <a:ext uri="{FF2B5EF4-FFF2-40B4-BE49-F238E27FC236}">
                <a16:creationId xmlns:a16="http://schemas.microsoft.com/office/drawing/2014/main" id="{C17F4935-3A63-4DFA-9732-76AB22E6A834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rcRect/>
          <a:stretch/>
        </p:blipFill>
        <p:spPr>
          <a:xfrm>
            <a:off x="7871387" y="4024752"/>
            <a:ext cx="1100137" cy="1100137"/>
          </a:xfrm>
        </p:spPr>
      </p:pic>
      <p:pic>
        <p:nvPicPr>
          <p:cNvPr id="27" name="Marcador de posición de imagen 26">
            <a:extLst>
              <a:ext uri="{FF2B5EF4-FFF2-40B4-BE49-F238E27FC236}">
                <a16:creationId xmlns:a16="http://schemas.microsoft.com/office/drawing/2014/main" id="{64B74D55-2B6D-4DA4-AECC-C11EB2701B3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rcRect/>
          <a:stretch/>
        </p:blipFill>
        <p:spPr>
          <a:xfrm>
            <a:off x="2084331" y="2912808"/>
            <a:ext cx="1100137" cy="1100137"/>
          </a:xfrm>
        </p:spPr>
      </p:pic>
      <p:pic>
        <p:nvPicPr>
          <p:cNvPr id="36" name="Marcador de posición de imagen 35">
            <a:extLst>
              <a:ext uri="{FF2B5EF4-FFF2-40B4-BE49-F238E27FC236}">
                <a16:creationId xmlns:a16="http://schemas.microsoft.com/office/drawing/2014/main" id="{C686C5D6-A738-43EA-8DD2-816C7C1413C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rcRect/>
          <a:stretch/>
        </p:blipFill>
        <p:spPr>
          <a:xfrm>
            <a:off x="4405272" y="4024752"/>
            <a:ext cx="1100137" cy="1100137"/>
          </a:xfrm>
        </p:spPr>
      </p:pic>
      <p:pic>
        <p:nvPicPr>
          <p:cNvPr id="32" name="Marcador de posición de imagen 31">
            <a:extLst>
              <a:ext uri="{FF2B5EF4-FFF2-40B4-BE49-F238E27FC236}">
                <a16:creationId xmlns:a16="http://schemas.microsoft.com/office/drawing/2014/main" id="{6B21F7E3-FA3C-4D1C-B788-BBC33B96FB01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rcRect/>
          <a:stretch/>
        </p:blipFill>
        <p:spPr>
          <a:xfrm>
            <a:off x="5545667" y="3055236"/>
            <a:ext cx="1100137" cy="815280"/>
          </a:xfrm>
        </p:spPr>
      </p:pic>
      <p:pic>
        <p:nvPicPr>
          <p:cNvPr id="31" name="Marcador de posición de imagen 30">
            <a:extLst>
              <a:ext uri="{FF2B5EF4-FFF2-40B4-BE49-F238E27FC236}">
                <a16:creationId xmlns:a16="http://schemas.microsoft.com/office/drawing/2014/main" id="{D2A72577-06BF-4216-A971-BCA20108165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rcRect/>
          <a:stretch/>
        </p:blipFill>
        <p:spPr>
          <a:xfrm>
            <a:off x="8970911" y="2912808"/>
            <a:ext cx="1100137" cy="1100137"/>
          </a:xfrm>
        </p:spPr>
      </p:pic>
      <p:sp>
        <p:nvSpPr>
          <p:cNvPr id="11" name="Título 10">
            <a:extLst>
              <a:ext uri="{FF2B5EF4-FFF2-40B4-BE49-F238E27FC236}">
                <a16:creationId xmlns:a16="http://schemas.microsoft.com/office/drawing/2014/main" id="{4BD77260-8B3B-4D4C-A654-98EB03E45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Timeline – Redes SOCIALES DIGITALES</a:t>
            </a:r>
          </a:p>
        </p:txBody>
      </p:sp>
      <p:sp>
        <p:nvSpPr>
          <p:cNvPr id="18" name="Cuadro de texto 17">
            <a:extLst>
              <a:ext uri="{FF2B5EF4-FFF2-40B4-BE49-F238E27FC236}">
                <a16:creationId xmlns:a16="http://schemas.microsoft.com/office/drawing/2014/main" id="{12DDB32C-D005-4AE1-800A-16FFD8E52230}"/>
              </a:ext>
            </a:extLst>
          </p:cNvPr>
          <p:cNvSpPr txBox="1"/>
          <p:nvPr/>
        </p:nvSpPr>
        <p:spPr>
          <a:xfrm>
            <a:off x="1076935" y="1871434"/>
            <a:ext cx="2040643" cy="938719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Plataforma para compartir contenido multimedia, específicamente fotos y videos.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9" name="Cuadro de texto 18">
            <a:extLst>
              <a:ext uri="{FF2B5EF4-FFF2-40B4-BE49-F238E27FC236}">
                <a16:creationId xmlns:a16="http://schemas.microsoft.com/office/drawing/2014/main" id="{BC75F89C-E036-406F-909E-D4AC149AD0F3}"/>
              </a:ext>
            </a:extLst>
          </p:cNvPr>
          <p:cNvSpPr txBox="1"/>
          <p:nvPr/>
        </p:nvSpPr>
        <p:spPr>
          <a:xfrm>
            <a:off x="1309346" y="1659584"/>
            <a:ext cx="1808232" cy="276999"/>
          </a:xfrm>
          <a:prstGeom prst="rect">
            <a:avLst/>
          </a:prstGeom>
          <a:noFill/>
        </p:spPr>
        <p:txBody>
          <a:bodyPr wrap="square" lIns="45720" rIns="45720" rtlCol="0" anchor="b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20A472"/>
                </a:solidFill>
                <a:effectLst/>
                <a:uLnTx/>
                <a:uFillTx/>
                <a:latin typeface="Speak Pro"/>
                <a:ea typeface="+mn-ea"/>
                <a:cs typeface="+mn-cs"/>
              </a:rPr>
              <a:t>INSTAGRAM</a:t>
            </a:r>
          </a:p>
        </p:txBody>
      </p:sp>
      <p:sp>
        <p:nvSpPr>
          <p:cNvPr id="23" name="Cuadro de texto 22">
            <a:extLst>
              <a:ext uri="{FF2B5EF4-FFF2-40B4-BE49-F238E27FC236}">
                <a16:creationId xmlns:a16="http://schemas.microsoft.com/office/drawing/2014/main" id="{9862B68C-08DC-4B56-82A7-1A1BB6128EFF}"/>
              </a:ext>
            </a:extLst>
          </p:cNvPr>
          <p:cNvSpPr txBox="1"/>
          <p:nvPr/>
        </p:nvSpPr>
        <p:spPr>
          <a:xfrm>
            <a:off x="5598216" y="1296312"/>
            <a:ext cx="1895026" cy="1107996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Red social de Google para competir en el mercado, con funciones de conexión con otros servicios del gigante tecnológico.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6" name="Cuadro de texto 25">
            <a:extLst>
              <a:ext uri="{FF2B5EF4-FFF2-40B4-BE49-F238E27FC236}">
                <a16:creationId xmlns:a16="http://schemas.microsoft.com/office/drawing/2014/main" id="{D11EC5BD-ABC3-4AD7-84B8-1D78612ECD55}"/>
              </a:ext>
            </a:extLst>
          </p:cNvPr>
          <p:cNvSpPr txBox="1"/>
          <p:nvPr/>
        </p:nvSpPr>
        <p:spPr>
          <a:xfrm>
            <a:off x="5598216" y="1084462"/>
            <a:ext cx="1816204" cy="276999"/>
          </a:xfrm>
          <a:prstGeom prst="rect">
            <a:avLst/>
          </a:prstGeom>
          <a:noFill/>
        </p:spPr>
        <p:txBody>
          <a:bodyPr wrap="square" lIns="45720" rIns="4572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20A472"/>
                </a:solidFill>
                <a:effectLst/>
                <a:uLnTx/>
                <a:uFillTx/>
                <a:latin typeface="Speak Pro"/>
                <a:ea typeface="+mn-ea"/>
                <a:cs typeface="+mn-cs"/>
              </a:rPr>
              <a:t>GOOGLE +</a:t>
            </a:r>
          </a:p>
        </p:txBody>
      </p:sp>
      <p:sp>
        <p:nvSpPr>
          <p:cNvPr id="97" name="Cuadro de texto 96">
            <a:extLst>
              <a:ext uri="{FF2B5EF4-FFF2-40B4-BE49-F238E27FC236}">
                <a16:creationId xmlns:a16="http://schemas.microsoft.com/office/drawing/2014/main" id="{4589E71F-12E9-41F3-805A-D786A7008BE1}"/>
              </a:ext>
            </a:extLst>
          </p:cNvPr>
          <p:cNvSpPr txBox="1"/>
          <p:nvPr/>
        </p:nvSpPr>
        <p:spPr>
          <a:xfrm>
            <a:off x="10168731" y="3035840"/>
            <a:ext cx="1881320" cy="600164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Amazon adquiere </a:t>
            </a:r>
            <a:r>
              <a:rPr kumimoji="0" lang="es-ES" sz="11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Twitch</a:t>
            </a: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, previamente Justin.tv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98" name="Cuadro de texto 97">
            <a:extLst>
              <a:ext uri="{FF2B5EF4-FFF2-40B4-BE49-F238E27FC236}">
                <a16:creationId xmlns:a16="http://schemas.microsoft.com/office/drawing/2014/main" id="{339352A3-AA09-4F72-9FB7-2DEFCF173104}"/>
              </a:ext>
            </a:extLst>
          </p:cNvPr>
          <p:cNvSpPr txBox="1"/>
          <p:nvPr/>
        </p:nvSpPr>
        <p:spPr>
          <a:xfrm>
            <a:off x="10168731" y="2839902"/>
            <a:ext cx="1100137" cy="276999"/>
          </a:xfrm>
          <a:prstGeom prst="rect">
            <a:avLst/>
          </a:prstGeom>
          <a:noFill/>
        </p:spPr>
        <p:txBody>
          <a:bodyPr wrap="square" lIns="45720" rIns="4572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 err="1">
                <a:ln>
                  <a:noFill/>
                </a:ln>
                <a:solidFill>
                  <a:srgbClr val="20A472"/>
                </a:solidFill>
                <a:effectLst/>
                <a:uLnTx/>
                <a:uFillTx/>
                <a:latin typeface="Speak Pro"/>
                <a:ea typeface="+mn-ea"/>
                <a:cs typeface="+mn-cs"/>
              </a:rPr>
              <a:t>Twitch</a:t>
            </a:r>
            <a:endParaRPr kumimoji="0" lang="es-ES" sz="1200" b="1" i="0" u="none" strike="noStrike" kern="1200" cap="none" spc="0" normalizeH="0" baseline="0" noProof="0" dirty="0">
              <a:ln>
                <a:noFill/>
              </a:ln>
              <a:solidFill>
                <a:srgbClr val="20A472"/>
              </a:solidFill>
              <a:effectLst/>
              <a:uLnTx/>
              <a:uFillTx/>
              <a:latin typeface="Speak Pro"/>
              <a:ea typeface="+mn-ea"/>
              <a:cs typeface="+mn-cs"/>
            </a:endParaRPr>
          </a:p>
        </p:txBody>
      </p:sp>
      <p:sp>
        <p:nvSpPr>
          <p:cNvPr id="101" name="Cuadro de texto 100">
            <a:extLst>
              <a:ext uri="{FF2B5EF4-FFF2-40B4-BE49-F238E27FC236}">
                <a16:creationId xmlns:a16="http://schemas.microsoft.com/office/drawing/2014/main" id="{7C3B453E-7A8D-418D-9179-DDC5FBB1E8F9}"/>
              </a:ext>
            </a:extLst>
          </p:cNvPr>
          <p:cNvSpPr txBox="1"/>
          <p:nvPr/>
        </p:nvSpPr>
        <p:spPr>
          <a:xfrm>
            <a:off x="7929672" y="6030505"/>
            <a:ext cx="2123838" cy="600164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Servicio de mensajería multiplataforma de Google.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02" name="Cuadro de texto 101">
            <a:extLst>
              <a:ext uri="{FF2B5EF4-FFF2-40B4-BE49-F238E27FC236}">
                <a16:creationId xmlns:a16="http://schemas.microsoft.com/office/drawing/2014/main" id="{85963EC5-729E-4C69-9389-DAA113F50A02}"/>
              </a:ext>
            </a:extLst>
          </p:cNvPr>
          <p:cNvSpPr txBox="1"/>
          <p:nvPr/>
        </p:nvSpPr>
        <p:spPr>
          <a:xfrm>
            <a:off x="7929672" y="5818655"/>
            <a:ext cx="1975391" cy="276999"/>
          </a:xfrm>
          <a:prstGeom prst="rect">
            <a:avLst/>
          </a:prstGeom>
          <a:noFill/>
        </p:spPr>
        <p:txBody>
          <a:bodyPr wrap="square" lIns="45720" rIns="4572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20A472"/>
                </a:solidFill>
                <a:effectLst/>
                <a:uLnTx/>
                <a:uFillTx/>
                <a:latin typeface="Speak Pro"/>
                <a:ea typeface="+mn-ea"/>
                <a:cs typeface="+mn-cs"/>
              </a:rPr>
              <a:t>GOOGLE HANGOUTS</a:t>
            </a:r>
          </a:p>
        </p:txBody>
      </p:sp>
      <p:sp>
        <p:nvSpPr>
          <p:cNvPr id="50" name="Cuadro de texto 49">
            <a:extLst>
              <a:ext uri="{FF2B5EF4-FFF2-40B4-BE49-F238E27FC236}">
                <a16:creationId xmlns:a16="http://schemas.microsoft.com/office/drawing/2014/main" id="{E8A91662-1236-4C6B-9F32-9F68CCAC6AF6}"/>
              </a:ext>
            </a:extLst>
          </p:cNvPr>
          <p:cNvSpPr txBox="1"/>
          <p:nvPr/>
        </p:nvSpPr>
        <p:spPr>
          <a:xfrm>
            <a:off x="2385949" y="4866415"/>
            <a:ext cx="1932654" cy="600164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Servicio de mensajería multimedia americano.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9" name="Cuadro de texto 8">
            <a:extLst>
              <a:ext uri="{FF2B5EF4-FFF2-40B4-BE49-F238E27FC236}">
                <a16:creationId xmlns:a16="http://schemas.microsoft.com/office/drawing/2014/main" id="{7CEE5290-835F-4890-9D0C-376E0F3B094B}"/>
              </a:ext>
            </a:extLst>
          </p:cNvPr>
          <p:cNvSpPr txBox="1"/>
          <p:nvPr/>
        </p:nvSpPr>
        <p:spPr>
          <a:xfrm>
            <a:off x="2367661" y="4654566"/>
            <a:ext cx="1932654" cy="276998"/>
          </a:xfrm>
          <a:prstGeom prst="rect">
            <a:avLst/>
          </a:prstGeom>
          <a:noFill/>
        </p:spPr>
        <p:txBody>
          <a:bodyPr wrap="square" lIns="45720" rIns="45720" rtlCol="0" anchor="b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20A472"/>
                </a:solidFill>
                <a:effectLst/>
                <a:uLnTx/>
                <a:uFillTx/>
                <a:latin typeface="Speak Pro"/>
                <a:ea typeface="+mn-ea"/>
                <a:cs typeface="+mn-cs"/>
              </a:rPr>
              <a:t>SNAPCHAT</a:t>
            </a:r>
          </a:p>
        </p:txBody>
      </p:sp>
      <p:sp>
        <p:nvSpPr>
          <p:cNvPr id="95" name="Cuadro de texto 94">
            <a:extLst>
              <a:ext uri="{FF2B5EF4-FFF2-40B4-BE49-F238E27FC236}">
                <a16:creationId xmlns:a16="http://schemas.microsoft.com/office/drawing/2014/main" id="{5BCD612A-FFEA-461B-9C00-BCF03995735D}"/>
              </a:ext>
            </a:extLst>
          </p:cNvPr>
          <p:cNvSpPr txBox="1"/>
          <p:nvPr/>
        </p:nvSpPr>
        <p:spPr>
          <a:xfrm>
            <a:off x="6728787" y="3035840"/>
            <a:ext cx="1895026" cy="769441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Popular servicio de citas en línea con características de redes sociales.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96" name="Cuadro de texto 95">
            <a:extLst>
              <a:ext uri="{FF2B5EF4-FFF2-40B4-BE49-F238E27FC236}">
                <a16:creationId xmlns:a16="http://schemas.microsoft.com/office/drawing/2014/main" id="{729B726F-CEDC-4DD9-BEBC-6A531C920256}"/>
              </a:ext>
            </a:extLst>
          </p:cNvPr>
          <p:cNvSpPr txBox="1"/>
          <p:nvPr/>
        </p:nvSpPr>
        <p:spPr>
          <a:xfrm>
            <a:off x="6728787" y="2839902"/>
            <a:ext cx="1975391" cy="276999"/>
          </a:xfrm>
          <a:prstGeom prst="rect">
            <a:avLst/>
          </a:prstGeom>
          <a:noFill/>
        </p:spPr>
        <p:txBody>
          <a:bodyPr wrap="square" lIns="45720" rIns="4572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20A472"/>
                </a:solidFill>
                <a:effectLst/>
                <a:uLnTx/>
                <a:uFillTx/>
                <a:latin typeface="Speak Pro"/>
                <a:ea typeface="+mn-ea"/>
                <a:cs typeface="+mn-cs"/>
              </a:rPr>
              <a:t>TINDER</a:t>
            </a:r>
          </a:p>
        </p:txBody>
      </p:sp>
      <p:sp>
        <p:nvSpPr>
          <p:cNvPr id="99" name="Cuadro de texto 98">
            <a:extLst>
              <a:ext uri="{FF2B5EF4-FFF2-40B4-BE49-F238E27FC236}">
                <a16:creationId xmlns:a16="http://schemas.microsoft.com/office/drawing/2014/main" id="{C7425FB3-1C52-4870-BB2A-2864BA3E6A46}"/>
              </a:ext>
            </a:extLst>
          </p:cNvPr>
          <p:cNvSpPr txBox="1"/>
          <p:nvPr/>
        </p:nvSpPr>
        <p:spPr>
          <a:xfrm>
            <a:off x="9069988" y="4866415"/>
            <a:ext cx="2003076" cy="600164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Servicio adquirido por Twitter para compartir videos.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00" name="Cuadro de texto 99">
            <a:extLst>
              <a:ext uri="{FF2B5EF4-FFF2-40B4-BE49-F238E27FC236}">
                <a16:creationId xmlns:a16="http://schemas.microsoft.com/office/drawing/2014/main" id="{B111940D-36A9-47FC-8FC9-C41C22561575}"/>
              </a:ext>
            </a:extLst>
          </p:cNvPr>
          <p:cNvSpPr txBox="1"/>
          <p:nvPr/>
        </p:nvSpPr>
        <p:spPr>
          <a:xfrm>
            <a:off x="9069988" y="4654565"/>
            <a:ext cx="929834" cy="276999"/>
          </a:xfrm>
          <a:prstGeom prst="rect">
            <a:avLst/>
          </a:prstGeom>
          <a:noFill/>
        </p:spPr>
        <p:txBody>
          <a:bodyPr wrap="square" lIns="45720" rIns="45720" rtlCol="0" anchor="b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20A472"/>
                </a:solidFill>
                <a:effectLst/>
                <a:uLnTx/>
                <a:uFillTx/>
                <a:latin typeface="Speak Pro"/>
                <a:ea typeface="+mn-ea"/>
                <a:cs typeface="+mn-cs"/>
              </a:rPr>
              <a:t>VINE</a:t>
            </a:r>
          </a:p>
        </p:txBody>
      </p:sp>
      <p:grpSp>
        <p:nvGrpSpPr>
          <p:cNvPr id="46" name="Grupo 45">
            <a:extLst>
              <a:ext uri="{FF2B5EF4-FFF2-40B4-BE49-F238E27FC236}">
                <a16:creationId xmlns:a16="http://schemas.microsoft.com/office/drawing/2014/main" id="{30198146-DFD5-4EDA-9D27-932D1C760D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211616" y="1721371"/>
            <a:ext cx="561118" cy="532775"/>
            <a:chOff x="6342170" y="3230657"/>
            <a:chExt cx="561118" cy="532775"/>
          </a:xfrm>
        </p:grpSpPr>
        <p:sp>
          <p:nvSpPr>
            <p:cNvPr id="47" name="Rectángulo 46">
              <a:extLst>
                <a:ext uri="{FF2B5EF4-FFF2-40B4-BE49-F238E27FC236}">
                  <a16:creationId xmlns:a16="http://schemas.microsoft.com/office/drawing/2014/main" id="{C89FF02C-658B-406B-B22E-DE4CF7650176}"/>
                </a:ext>
              </a:extLst>
            </p:cNvPr>
            <p:cNvSpPr/>
            <p:nvPr/>
          </p:nvSpPr>
          <p:spPr>
            <a:xfrm>
              <a:off x="6350574" y="3238842"/>
              <a:ext cx="406384" cy="40638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8" name="Cuadro de texto 47">
              <a:extLst>
                <a:ext uri="{FF2B5EF4-FFF2-40B4-BE49-F238E27FC236}">
                  <a16:creationId xmlns:a16="http://schemas.microsoft.com/office/drawing/2014/main" id="{6CB1617F-A66B-4574-A700-E7C889B4E642}"/>
                </a:ext>
              </a:extLst>
            </p:cNvPr>
            <p:cNvSpPr txBox="1"/>
            <p:nvPr/>
          </p:nvSpPr>
          <p:spPr>
            <a:xfrm>
              <a:off x="6342170" y="3230657"/>
              <a:ext cx="561118" cy="532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20</a:t>
              </a:r>
            </a:p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11</a:t>
              </a:r>
            </a:p>
          </p:txBody>
        </p:sp>
      </p:grpSp>
      <p:grpSp>
        <p:nvGrpSpPr>
          <p:cNvPr id="64" name="Grupo 63">
            <a:extLst>
              <a:ext uri="{FF2B5EF4-FFF2-40B4-BE49-F238E27FC236}">
                <a16:creationId xmlns:a16="http://schemas.microsoft.com/office/drawing/2014/main" id="{AAC66F52-45E7-4E1A-A0AD-B56C3A1B4D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094125" y="1156153"/>
            <a:ext cx="561118" cy="532775"/>
            <a:chOff x="6342170" y="3230657"/>
            <a:chExt cx="561118" cy="532775"/>
          </a:xfrm>
        </p:grpSpPr>
        <p:sp>
          <p:nvSpPr>
            <p:cNvPr id="66" name="Rectángulo 65">
              <a:extLst>
                <a:ext uri="{FF2B5EF4-FFF2-40B4-BE49-F238E27FC236}">
                  <a16:creationId xmlns:a16="http://schemas.microsoft.com/office/drawing/2014/main" id="{1770883D-D926-467B-88B2-E2115C25A7D3}"/>
                </a:ext>
              </a:extLst>
            </p:cNvPr>
            <p:cNvSpPr/>
            <p:nvPr/>
          </p:nvSpPr>
          <p:spPr>
            <a:xfrm>
              <a:off x="6350574" y="3238842"/>
              <a:ext cx="406384" cy="40638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68" name="Cuadro de texto 67">
              <a:extLst>
                <a:ext uri="{FF2B5EF4-FFF2-40B4-BE49-F238E27FC236}">
                  <a16:creationId xmlns:a16="http://schemas.microsoft.com/office/drawing/2014/main" id="{0BEEF082-2CE3-4D07-B446-ECE48EB4D621}"/>
                </a:ext>
              </a:extLst>
            </p:cNvPr>
            <p:cNvSpPr txBox="1"/>
            <p:nvPr/>
          </p:nvSpPr>
          <p:spPr>
            <a:xfrm>
              <a:off x="6342170" y="3230657"/>
              <a:ext cx="561118" cy="532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20</a:t>
              </a:r>
            </a:p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11</a:t>
              </a:r>
            </a:p>
          </p:txBody>
        </p:sp>
      </p:grpSp>
      <p:grpSp>
        <p:nvGrpSpPr>
          <p:cNvPr id="74" name="Grupo 73">
            <a:extLst>
              <a:ext uri="{FF2B5EF4-FFF2-40B4-BE49-F238E27FC236}">
                <a16:creationId xmlns:a16="http://schemas.microsoft.com/office/drawing/2014/main" id="{865CF9FB-8F95-4F80-93E1-76DD56F01E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9656373" y="2894922"/>
            <a:ext cx="561118" cy="532775"/>
            <a:chOff x="6342170" y="3230657"/>
            <a:chExt cx="561118" cy="532775"/>
          </a:xfrm>
        </p:grpSpPr>
        <p:sp>
          <p:nvSpPr>
            <p:cNvPr id="75" name="Rectángulo 74">
              <a:extLst>
                <a:ext uri="{FF2B5EF4-FFF2-40B4-BE49-F238E27FC236}">
                  <a16:creationId xmlns:a16="http://schemas.microsoft.com/office/drawing/2014/main" id="{3478751A-0323-4F0C-99B4-E405D34A3A6D}"/>
                </a:ext>
              </a:extLst>
            </p:cNvPr>
            <p:cNvSpPr/>
            <p:nvPr/>
          </p:nvSpPr>
          <p:spPr>
            <a:xfrm>
              <a:off x="6350574" y="3238842"/>
              <a:ext cx="406384" cy="40638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6" name="Cuadro de texto 75">
              <a:extLst>
                <a:ext uri="{FF2B5EF4-FFF2-40B4-BE49-F238E27FC236}">
                  <a16:creationId xmlns:a16="http://schemas.microsoft.com/office/drawing/2014/main" id="{FFBD0B7B-C25E-4E9A-ABFF-564BB0321BF0}"/>
                </a:ext>
              </a:extLst>
            </p:cNvPr>
            <p:cNvSpPr txBox="1"/>
            <p:nvPr/>
          </p:nvSpPr>
          <p:spPr>
            <a:xfrm>
              <a:off x="6342170" y="3230657"/>
              <a:ext cx="561118" cy="532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20</a:t>
              </a:r>
            </a:p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14</a:t>
              </a:r>
            </a:p>
          </p:txBody>
        </p:sp>
      </p:grpSp>
      <p:grpSp>
        <p:nvGrpSpPr>
          <p:cNvPr id="89" name="Grupo 88">
            <a:extLst>
              <a:ext uri="{FF2B5EF4-FFF2-40B4-BE49-F238E27FC236}">
                <a16:creationId xmlns:a16="http://schemas.microsoft.com/office/drawing/2014/main" id="{8CFB54F8-F1A3-4381-A8E0-B9617BDDB2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7414243" y="5906150"/>
            <a:ext cx="561118" cy="532775"/>
            <a:chOff x="6342170" y="3230657"/>
            <a:chExt cx="561118" cy="532775"/>
          </a:xfrm>
        </p:grpSpPr>
        <p:sp>
          <p:nvSpPr>
            <p:cNvPr id="90" name="Rectángulo 89">
              <a:extLst>
                <a:ext uri="{FF2B5EF4-FFF2-40B4-BE49-F238E27FC236}">
                  <a16:creationId xmlns:a16="http://schemas.microsoft.com/office/drawing/2014/main" id="{B3ABD8A6-48E9-447A-AA9C-CAE9F3DDC81F}"/>
                </a:ext>
              </a:extLst>
            </p:cNvPr>
            <p:cNvSpPr/>
            <p:nvPr/>
          </p:nvSpPr>
          <p:spPr>
            <a:xfrm>
              <a:off x="6350574" y="3238842"/>
              <a:ext cx="406384" cy="40638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91" name="Cuadro de texto 90">
              <a:extLst>
                <a:ext uri="{FF2B5EF4-FFF2-40B4-BE49-F238E27FC236}">
                  <a16:creationId xmlns:a16="http://schemas.microsoft.com/office/drawing/2014/main" id="{5CED49FC-96F5-45C9-BA06-FC67FFF16093}"/>
                </a:ext>
              </a:extLst>
            </p:cNvPr>
            <p:cNvSpPr txBox="1"/>
            <p:nvPr/>
          </p:nvSpPr>
          <p:spPr>
            <a:xfrm>
              <a:off x="6342170" y="3230657"/>
              <a:ext cx="561118" cy="532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20</a:t>
              </a:r>
            </a:p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13</a:t>
              </a:r>
            </a:p>
          </p:txBody>
        </p:sp>
      </p:grpSp>
      <p:grpSp>
        <p:nvGrpSpPr>
          <p:cNvPr id="51" name="Grupo 50">
            <a:extLst>
              <a:ext uri="{FF2B5EF4-FFF2-40B4-BE49-F238E27FC236}">
                <a16:creationId xmlns:a16="http://schemas.microsoft.com/office/drawing/2014/main" id="{3FAB8699-7847-462C-91C3-5FF115F576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4398682" y="4709147"/>
            <a:ext cx="561118" cy="532775"/>
            <a:chOff x="6342170" y="3230657"/>
            <a:chExt cx="561118" cy="532775"/>
          </a:xfrm>
        </p:grpSpPr>
        <p:sp>
          <p:nvSpPr>
            <p:cNvPr id="52" name="Rectángulo 51">
              <a:extLst>
                <a:ext uri="{FF2B5EF4-FFF2-40B4-BE49-F238E27FC236}">
                  <a16:creationId xmlns:a16="http://schemas.microsoft.com/office/drawing/2014/main" id="{19F1F6EC-2F55-461F-8336-62BBE0D027B2}"/>
                </a:ext>
              </a:extLst>
            </p:cNvPr>
            <p:cNvSpPr/>
            <p:nvPr/>
          </p:nvSpPr>
          <p:spPr>
            <a:xfrm>
              <a:off x="6350574" y="3238842"/>
              <a:ext cx="406384" cy="40638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4" name="Cuadro de texto 53">
              <a:extLst>
                <a:ext uri="{FF2B5EF4-FFF2-40B4-BE49-F238E27FC236}">
                  <a16:creationId xmlns:a16="http://schemas.microsoft.com/office/drawing/2014/main" id="{C080D331-E0BF-41ED-911F-FDD938B2B3C5}"/>
                </a:ext>
              </a:extLst>
            </p:cNvPr>
            <p:cNvSpPr txBox="1"/>
            <p:nvPr/>
          </p:nvSpPr>
          <p:spPr>
            <a:xfrm>
              <a:off x="6342170" y="3230657"/>
              <a:ext cx="561118" cy="532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20</a:t>
              </a:r>
            </a:p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11</a:t>
              </a:r>
            </a:p>
          </p:txBody>
        </p:sp>
      </p:grpSp>
      <p:grpSp>
        <p:nvGrpSpPr>
          <p:cNvPr id="70" name="Grupo 69">
            <a:extLst>
              <a:ext uri="{FF2B5EF4-FFF2-40B4-BE49-F238E27FC236}">
                <a16:creationId xmlns:a16="http://schemas.microsoft.com/office/drawing/2014/main" id="{31DBD9DC-8511-4794-8AE0-FDCB435B79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6231887" y="2894922"/>
            <a:ext cx="561118" cy="532775"/>
            <a:chOff x="6342170" y="3230657"/>
            <a:chExt cx="561118" cy="532775"/>
          </a:xfrm>
        </p:grpSpPr>
        <p:sp>
          <p:nvSpPr>
            <p:cNvPr id="72" name="Rectángulo 71">
              <a:extLst>
                <a:ext uri="{FF2B5EF4-FFF2-40B4-BE49-F238E27FC236}">
                  <a16:creationId xmlns:a16="http://schemas.microsoft.com/office/drawing/2014/main" id="{BA443DEC-C7A6-43F0-9A50-DA24F5CB5B84}"/>
                </a:ext>
              </a:extLst>
            </p:cNvPr>
            <p:cNvSpPr/>
            <p:nvPr/>
          </p:nvSpPr>
          <p:spPr>
            <a:xfrm>
              <a:off x="6350574" y="3238842"/>
              <a:ext cx="406384" cy="40638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3" name="Cuadro de texto 72">
              <a:extLst>
                <a:ext uri="{FF2B5EF4-FFF2-40B4-BE49-F238E27FC236}">
                  <a16:creationId xmlns:a16="http://schemas.microsoft.com/office/drawing/2014/main" id="{94393FFF-8551-43DF-98C0-AEA139B67C8F}"/>
                </a:ext>
              </a:extLst>
            </p:cNvPr>
            <p:cNvSpPr txBox="1"/>
            <p:nvPr/>
          </p:nvSpPr>
          <p:spPr>
            <a:xfrm>
              <a:off x="6342170" y="3230657"/>
              <a:ext cx="561118" cy="532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20</a:t>
              </a:r>
            </a:p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12</a:t>
              </a:r>
            </a:p>
          </p:txBody>
        </p:sp>
      </p:grpSp>
      <p:grpSp>
        <p:nvGrpSpPr>
          <p:cNvPr id="79" name="Grupo 78">
            <a:extLst>
              <a:ext uri="{FF2B5EF4-FFF2-40B4-BE49-F238E27FC236}">
                <a16:creationId xmlns:a16="http://schemas.microsoft.com/office/drawing/2014/main" id="{6A262C09-0942-42B4-BF6F-03310C6C11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8556601" y="4716331"/>
            <a:ext cx="561118" cy="532775"/>
            <a:chOff x="6342170" y="3230657"/>
            <a:chExt cx="561118" cy="532775"/>
          </a:xfrm>
        </p:grpSpPr>
        <p:sp>
          <p:nvSpPr>
            <p:cNvPr id="81" name="Rectángulo 80">
              <a:extLst>
                <a:ext uri="{FF2B5EF4-FFF2-40B4-BE49-F238E27FC236}">
                  <a16:creationId xmlns:a16="http://schemas.microsoft.com/office/drawing/2014/main" id="{1EFB5AD4-1D88-4F44-B531-23E669AD641C}"/>
                </a:ext>
              </a:extLst>
            </p:cNvPr>
            <p:cNvSpPr/>
            <p:nvPr/>
          </p:nvSpPr>
          <p:spPr>
            <a:xfrm>
              <a:off x="6350574" y="3238842"/>
              <a:ext cx="406384" cy="40638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85" name="Cuadro de texto 84">
              <a:extLst>
                <a:ext uri="{FF2B5EF4-FFF2-40B4-BE49-F238E27FC236}">
                  <a16:creationId xmlns:a16="http://schemas.microsoft.com/office/drawing/2014/main" id="{52209DDC-AD21-474A-842F-368131D0067B}"/>
                </a:ext>
              </a:extLst>
            </p:cNvPr>
            <p:cNvSpPr txBox="1"/>
            <p:nvPr/>
          </p:nvSpPr>
          <p:spPr>
            <a:xfrm>
              <a:off x="6342170" y="3230657"/>
              <a:ext cx="561118" cy="532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20</a:t>
              </a:r>
            </a:p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13</a:t>
              </a:r>
            </a:p>
          </p:txBody>
        </p:sp>
      </p:grpSp>
      <p:sp>
        <p:nvSpPr>
          <p:cNvPr id="12" name="Cuadro de texto 11">
            <a:extLst>
              <a:ext uri="{FF2B5EF4-FFF2-40B4-BE49-F238E27FC236}">
                <a16:creationId xmlns:a16="http://schemas.microsoft.com/office/drawing/2014/main" id="{52D5F8FD-3BDD-42A2-B261-589D5943DEED}"/>
              </a:ext>
            </a:extLst>
          </p:cNvPr>
          <p:cNvSpPr txBox="1"/>
          <p:nvPr/>
        </p:nvSpPr>
        <p:spPr>
          <a:xfrm>
            <a:off x="109547" y="3035840"/>
            <a:ext cx="1895026" cy="769441"/>
          </a:xfrm>
          <a:prstGeom prst="rect">
            <a:avLst/>
          </a:prstGeom>
          <a:noFill/>
        </p:spPr>
        <p:txBody>
          <a:bodyPr wrap="square" lIns="45720" rIns="45720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rPr>
              <a:t>Sitio web dedicado a hacer preguntas y publicar respuestas.</a:t>
            </a:r>
          </a:p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15" name="Cuadro de texto 14">
            <a:extLst>
              <a:ext uri="{FF2B5EF4-FFF2-40B4-BE49-F238E27FC236}">
                <a16:creationId xmlns:a16="http://schemas.microsoft.com/office/drawing/2014/main" id="{7D17390D-609C-4388-BB11-95F709B6D2C3}"/>
              </a:ext>
            </a:extLst>
          </p:cNvPr>
          <p:cNvSpPr txBox="1"/>
          <p:nvPr/>
        </p:nvSpPr>
        <p:spPr>
          <a:xfrm>
            <a:off x="196341" y="2839902"/>
            <a:ext cx="1808232" cy="276999"/>
          </a:xfrm>
          <a:prstGeom prst="rect">
            <a:avLst/>
          </a:prstGeom>
          <a:noFill/>
        </p:spPr>
        <p:txBody>
          <a:bodyPr wrap="square" lIns="45720" rIns="45720" rtlCol="0" anchor="b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200" b="1" i="0" u="none" strike="noStrike" kern="1200" cap="none" spc="0" normalizeH="0" baseline="0" noProof="0" dirty="0">
                <a:ln>
                  <a:noFill/>
                </a:ln>
                <a:solidFill>
                  <a:srgbClr val="20A472"/>
                </a:solidFill>
                <a:effectLst/>
                <a:uLnTx/>
                <a:uFillTx/>
                <a:latin typeface="Speak Pro"/>
                <a:ea typeface="+mn-ea"/>
                <a:cs typeface="+mn-cs"/>
              </a:rPr>
              <a:t>QUORA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774EAA49-6F89-40EC-8042-2C82E231CF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78581" y="2894922"/>
            <a:ext cx="561118" cy="532775"/>
            <a:chOff x="6342170" y="3230657"/>
            <a:chExt cx="561118" cy="532775"/>
          </a:xfrm>
        </p:grpSpPr>
        <p:sp>
          <p:nvSpPr>
            <p:cNvPr id="44" name="Rectángulo 43">
              <a:extLst>
                <a:ext uri="{FF2B5EF4-FFF2-40B4-BE49-F238E27FC236}">
                  <a16:creationId xmlns:a16="http://schemas.microsoft.com/office/drawing/2014/main" id="{19CA4D8D-7401-4644-9DD0-99FE8BF249C8}"/>
                </a:ext>
              </a:extLst>
            </p:cNvPr>
            <p:cNvSpPr/>
            <p:nvPr/>
          </p:nvSpPr>
          <p:spPr>
            <a:xfrm>
              <a:off x="6350574" y="3238842"/>
              <a:ext cx="406384" cy="40638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2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45" name="Cuadro de texto 44">
              <a:extLst>
                <a:ext uri="{FF2B5EF4-FFF2-40B4-BE49-F238E27FC236}">
                  <a16:creationId xmlns:a16="http://schemas.microsoft.com/office/drawing/2014/main" id="{6679E706-BE4F-4F76-B6CC-582AF22EA402}"/>
                </a:ext>
              </a:extLst>
            </p:cNvPr>
            <p:cNvSpPr txBox="1"/>
            <p:nvPr/>
          </p:nvSpPr>
          <p:spPr>
            <a:xfrm>
              <a:off x="6342170" y="3230657"/>
              <a:ext cx="561118" cy="532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20</a:t>
              </a:r>
            </a:p>
            <a:p>
              <a:pPr marL="0" marR="0" lvl="0" indent="0" algn="l" defTabSz="914400" rtl="0" eaLnBrk="1" fontAlgn="auto" latinLnBrk="0" hangingPunct="1">
                <a:lnSpc>
                  <a:spcPct val="7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venir Next LT Pro" panose="020B0504020202090204" pitchFamily="34" charset="0"/>
                  <a:ea typeface="+mn-ea"/>
                  <a:cs typeface="+mn-cs"/>
                </a:rPr>
                <a:t>10</a:t>
              </a:r>
            </a:p>
          </p:txBody>
        </p:sp>
      </p:grpSp>
      <p:cxnSp>
        <p:nvCxnSpPr>
          <p:cNvPr id="13" name="Conector recto 12" descr="línea">
            <a:extLst>
              <a:ext uri="{FF2B5EF4-FFF2-40B4-BE49-F238E27FC236}">
                <a16:creationId xmlns:a16="http://schemas.microsoft.com/office/drawing/2014/main" id="{345B955D-D8F7-4229-9BC3-2AABC5285B0A}"/>
              </a:ext>
            </a:extLst>
          </p:cNvPr>
          <p:cNvCxnSpPr>
            <a:cxnSpLocks/>
          </p:cNvCxnSpPr>
          <p:nvPr/>
        </p:nvCxnSpPr>
        <p:spPr>
          <a:xfrm>
            <a:off x="196341" y="4024752"/>
            <a:ext cx="11734800" cy="0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219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Marcador de posición de imagen 20">
            <a:extLst>
              <a:ext uri="{FF2B5EF4-FFF2-40B4-BE49-F238E27FC236}">
                <a16:creationId xmlns:a16="http://schemas.microsoft.com/office/drawing/2014/main" id="{856C39B2-8B2B-4FCB-996C-79FBBA67BAF2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/>
          <a:stretch/>
        </p:blipFill>
        <p:spPr>
          <a:xfrm>
            <a:off x="6616298" y="2744244"/>
            <a:ext cx="1871210" cy="1052555"/>
          </a:xfrm>
        </p:spPr>
      </p:pic>
      <p:pic>
        <p:nvPicPr>
          <p:cNvPr id="20" name="Marcador de posición de imagen 19">
            <a:extLst>
              <a:ext uri="{FF2B5EF4-FFF2-40B4-BE49-F238E27FC236}">
                <a16:creationId xmlns:a16="http://schemas.microsoft.com/office/drawing/2014/main" id="{7726DBDC-B0C9-4C58-8734-CCFD45DACA48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9667307" y="2334917"/>
            <a:ext cx="1871210" cy="1871210"/>
          </a:xfrm>
        </p:spPr>
      </p:pic>
      <p:pic>
        <p:nvPicPr>
          <p:cNvPr id="19" name="Marcador de posición de imagen 18">
            <a:extLst>
              <a:ext uri="{FF2B5EF4-FFF2-40B4-BE49-F238E27FC236}">
                <a16:creationId xmlns:a16="http://schemas.microsoft.com/office/drawing/2014/main" id="{8D6C3378-7EF7-4D02-B523-07BA48F36579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rcRect/>
          <a:stretch/>
        </p:blipFill>
        <p:spPr>
          <a:xfrm>
            <a:off x="520298" y="2334917"/>
            <a:ext cx="1871210" cy="1871210"/>
          </a:xfrm>
        </p:spPr>
      </p:pic>
      <p:pic>
        <p:nvPicPr>
          <p:cNvPr id="16" name="Marcador de posición de imagen 15">
            <a:extLst>
              <a:ext uri="{FF2B5EF4-FFF2-40B4-BE49-F238E27FC236}">
                <a16:creationId xmlns:a16="http://schemas.microsoft.com/office/drawing/2014/main" id="{139341DF-693A-4D80-AE03-C97B4932DB91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rcRect/>
          <a:stretch/>
        </p:blipFill>
        <p:spPr>
          <a:xfrm>
            <a:off x="3568298" y="2334917"/>
            <a:ext cx="1871210" cy="1871210"/>
          </a:xfr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6538BEF-3A52-4460-B67E-5D0A31AAD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19891" y="2331471"/>
            <a:ext cx="680210" cy="6802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49" name="Marcador de texto 48">
            <a:extLst>
              <a:ext uri="{FF2B5EF4-FFF2-40B4-BE49-F238E27FC236}">
                <a16:creationId xmlns:a16="http://schemas.microsoft.com/office/drawing/2014/main" id="{0A8B3BCB-8374-4334-9EEF-4C042DCF9E6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484188" y="2305505"/>
            <a:ext cx="912806" cy="967285"/>
          </a:xfrm>
        </p:spPr>
        <p:txBody>
          <a:bodyPr rtlCol="0">
            <a:noAutofit/>
          </a:bodyPr>
          <a:lstStyle/>
          <a:p>
            <a:pPr marL="0" indent="0" algn="r" rtl="0">
              <a:lnSpc>
                <a:spcPct val="70000"/>
              </a:lnSpc>
              <a:spcBef>
                <a:spcPts val="0"/>
              </a:spcBef>
              <a:buNone/>
            </a:pPr>
            <a:r>
              <a:rPr lang="es-ES" sz="3600" b="1" dirty="0">
                <a:solidFill>
                  <a:schemeClr val="bg1"/>
                </a:solidFill>
                <a:latin typeface="Avenir Next LT Pro" panose="020B0504020202090204" pitchFamily="34" charset="0"/>
              </a:rPr>
              <a:t>20</a:t>
            </a:r>
          </a:p>
          <a:p>
            <a:pPr marL="0" indent="0" algn="r" rtl="0">
              <a:lnSpc>
                <a:spcPct val="70000"/>
              </a:lnSpc>
              <a:spcBef>
                <a:spcPts val="0"/>
              </a:spcBef>
              <a:buNone/>
            </a:pPr>
            <a:r>
              <a:rPr lang="es-ES" sz="3600" b="1" dirty="0">
                <a:solidFill>
                  <a:schemeClr val="bg1"/>
                </a:solidFill>
                <a:latin typeface="Avenir Next LT Pro" panose="020B0504020202090204" pitchFamily="34" charset="0"/>
              </a:rPr>
              <a:t>15</a:t>
            </a:r>
          </a:p>
          <a:p>
            <a:pPr marL="0" indent="0" algn="r" rtl="0">
              <a:lnSpc>
                <a:spcPct val="70000"/>
              </a:lnSpc>
              <a:spcBef>
                <a:spcPts val="0"/>
              </a:spcBef>
              <a:buNone/>
            </a:pPr>
            <a:endParaRPr lang="es-ES" sz="3600" b="1" dirty="0">
              <a:solidFill>
                <a:schemeClr val="bg1"/>
              </a:solidFill>
              <a:latin typeface="Avenir Next LT Pro" panose="020B0504020202090204" pitchFamily="34" charset="0"/>
            </a:endParaRPr>
          </a:p>
        </p:txBody>
      </p:sp>
      <p:sp>
        <p:nvSpPr>
          <p:cNvPr id="50" name="Marcador de texto 49">
            <a:extLst>
              <a:ext uri="{FF2B5EF4-FFF2-40B4-BE49-F238E27FC236}">
                <a16:creationId xmlns:a16="http://schemas.microsoft.com/office/drawing/2014/main" id="{7F266011-39DA-468E-BA05-006148E95A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20298" y="4315140"/>
            <a:ext cx="2299102" cy="254663"/>
          </a:xfrm>
        </p:spPr>
        <p:txBody>
          <a:bodyPr lIns="0" rIns="0" rtlCol="0" anchor="t"/>
          <a:lstStyle/>
          <a:p>
            <a:pPr rtl="0"/>
            <a:r>
              <a:rPr lang="es-ES" dirty="0">
                <a:solidFill>
                  <a:schemeClr val="accent2"/>
                </a:solidFill>
              </a:rPr>
              <a:t>PERISCOPE</a:t>
            </a:r>
            <a:endParaRPr lang="es-ES" sz="2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1" name="Marcador de texto 50">
            <a:extLst>
              <a:ext uri="{FF2B5EF4-FFF2-40B4-BE49-F238E27FC236}">
                <a16:creationId xmlns:a16="http://schemas.microsoft.com/office/drawing/2014/main" id="{77AD842D-C4A8-46AA-BA73-34496B674C5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553933" y="4315140"/>
            <a:ext cx="2460625" cy="254663"/>
          </a:xfrm>
        </p:spPr>
        <p:txBody>
          <a:bodyPr lIns="0" rIns="0" rtlCol="0" anchor="t"/>
          <a:lstStyle/>
          <a:p>
            <a:pPr rtl="0"/>
            <a:r>
              <a:rPr lang="es-ES" dirty="0">
                <a:solidFill>
                  <a:schemeClr val="accent2"/>
                </a:solidFill>
              </a:rPr>
              <a:t>DISCORD</a:t>
            </a:r>
            <a:endParaRPr lang="es-ES" sz="2000" b="1" dirty="0">
              <a:solidFill>
                <a:schemeClr val="accent2"/>
              </a:solidFill>
              <a:latin typeface="+mj-lt"/>
            </a:endParaRPr>
          </a:p>
        </p:txBody>
      </p:sp>
      <p:sp>
        <p:nvSpPr>
          <p:cNvPr id="52" name="Marcador de texto 51">
            <a:extLst>
              <a:ext uri="{FF2B5EF4-FFF2-40B4-BE49-F238E27FC236}">
                <a16:creationId xmlns:a16="http://schemas.microsoft.com/office/drawing/2014/main" id="{0A6DD91F-81BC-47BF-A383-C5F885BCEEC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627411" y="4315140"/>
            <a:ext cx="2287990" cy="254663"/>
          </a:xfrm>
        </p:spPr>
        <p:txBody>
          <a:bodyPr lIns="0" rIns="0" rtlCol="0" anchor="t"/>
          <a:lstStyle/>
          <a:p>
            <a:pPr rtl="0"/>
            <a:r>
              <a:rPr lang="es-ES" sz="2000" b="1" dirty="0">
                <a:solidFill>
                  <a:schemeClr val="accent2"/>
                </a:solidFill>
                <a:latin typeface="+mj-lt"/>
              </a:rPr>
              <a:t>TIK-TOK</a:t>
            </a:r>
          </a:p>
        </p:txBody>
      </p:sp>
      <p:sp>
        <p:nvSpPr>
          <p:cNvPr id="53" name="Marcador de texto 52">
            <a:extLst>
              <a:ext uri="{FF2B5EF4-FFF2-40B4-BE49-F238E27FC236}">
                <a16:creationId xmlns:a16="http://schemas.microsoft.com/office/drawing/2014/main" id="{84DDDC3A-EC3B-4BEB-86C4-554F99B22BC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653041" y="4315140"/>
            <a:ext cx="2310360" cy="693081"/>
          </a:xfrm>
        </p:spPr>
        <p:txBody>
          <a:bodyPr lIns="0" rIns="0" rtlCol="0" anchor="t"/>
          <a:lstStyle/>
          <a:p>
            <a:pPr rtl="0"/>
            <a:r>
              <a:rPr lang="es-ES" sz="2000" b="1" dirty="0">
                <a:solidFill>
                  <a:schemeClr val="accent2"/>
                </a:solidFill>
                <a:latin typeface="+mj-lt"/>
              </a:rPr>
              <a:t>PARLER</a:t>
            </a:r>
          </a:p>
        </p:txBody>
      </p:sp>
      <p:sp>
        <p:nvSpPr>
          <p:cNvPr id="63" name="Marcador de texto 62">
            <a:extLst>
              <a:ext uri="{FF2B5EF4-FFF2-40B4-BE49-F238E27FC236}">
                <a16:creationId xmlns:a16="http://schemas.microsoft.com/office/drawing/2014/main" id="{A543A1C8-D587-4EAA-AFB6-E6D4161D8894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20298" y="4786821"/>
            <a:ext cx="2144450" cy="1591534"/>
          </a:xfrm>
        </p:spPr>
        <p:txBody>
          <a:bodyPr lIns="0" rIns="0" rtlCol="0" anchor="t"/>
          <a:lstStyle/>
          <a:p>
            <a:pPr rtl="0">
              <a:lnSpc>
                <a:spcPct val="100000"/>
              </a:lnSpc>
            </a:pPr>
            <a:r>
              <a:rPr lang="es-ES" sz="1200" dirty="0">
                <a:solidFill>
                  <a:schemeClr val="tx1"/>
                </a:solidFill>
              </a:rPr>
              <a:t>Plataforma adquirida y lanzada por Twitter que permite transmitir video en vi</a:t>
            </a:r>
            <a:r>
              <a:rPr lang="es-ES" sz="1200" dirty="0"/>
              <a:t>vo en dicha red social.</a:t>
            </a:r>
            <a:endParaRPr lang="es-ES" sz="1200" dirty="0">
              <a:solidFill>
                <a:schemeClr val="tx1"/>
              </a:solidFill>
            </a:endParaRPr>
          </a:p>
          <a:p>
            <a:pPr rtl="0">
              <a:lnSpc>
                <a:spcPct val="100000"/>
              </a:lnSpc>
            </a:pP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024" name="Marcador de texto 1023">
            <a:extLst>
              <a:ext uri="{FF2B5EF4-FFF2-40B4-BE49-F238E27FC236}">
                <a16:creationId xmlns:a16="http://schemas.microsoft.com/office/drawing/2014/main" id="{B944CE0E-E6DD-4B8E-9730-FCD90EAD8FFB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3553515" y="4786821"/>
            <a:ext cx="2295108" cy="1606408"/>
          </a:xfrm>
        </p:spPr>
        <p:txBody>
          <a:bodyPr lIns="0" rIns="0" rtlCol="0"/>
          <a:lstStyle/>
          <a:p>
            <a:pPr rtl="0">
              <a:lnSpc>
                <a:spcPct val="100000"/>
              </a:lnSpc>
            </a:pPr>
            <a:r>
              <a:rPr lang="es-ES" sz="1200" dirty="0"/>
              <a:t>Una plataforma de mensajería </a:t>
            </a:r>
            <a:r>
              <a:rPr lang="es-ES" sz="1200" dirty="0" err="1"/>
              <a:t>instánea</a:t>
            </a:r>
            <a:r>
              <a:rPr lang="es-ES" sz="1200" dirty="0"/>
              <a:t> y VoIP diseñada para la comunidad de </a:t>
            </a:r>
            <a:r>
              <a:rPr lang="es-ES" sz="1200" dirty="0" err="1"/>
              <a:t>videojugadores</a:t>
            </a:r>
            <a:r>
              <a:rPr lang="es-ES" sz="1200" dirty="0"/>
              <a:t> alrededor del mundo.</a:t>
            </a:r>
            <a:endParaRPr lang="es-ES" sz="1200" dirty="0">
              <a:solidFill>
                <a:schemeClr val="tx1"/>
              </a:solidFill>
            </a:endParaRPr>
          </a:p>
          <a:p>
            <a:pPr rtl="0">
              <a:lnSpc>
                <a:spcPct val="100000"/>
              </a:lnSpc>
            </a:pP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025" name="Marcador de texto 1024">
            <a:extLst>
              <a:ext uri="{FF2B5EF4-FFF2-40B4-BE49-F238E27FC236}">
                <a16:creationId xmlns:a16="http://schemas.microsoft.com/office/drawing/2014/main" id="{286CA970-19A8-4480-B651-FFDCFFFEDC87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627411" y="4786821"/>
            <a:ext cx="2295108" cy="1606408"/>
          </a:xfrm>
        </p:spPr>
        <p:txBody>
          <a:bodyPr lIns="0" rIns="0" rtlCol="0"/>
          <a:lstStyle/>
          <a:p>
            <a:pPr rtl="0">
              <a:lnSpc>
                <a:spcPct val="100000"/>
              </a:lnSpc>
            </a:pPr>
            <a:r>
              <a:rPr lang="es-ES" sz="1200" dirty="0">
                <a:solidFill>
                  <a:schemeClr val="tx1"/>
                </a:solidFill>
              </a:rPr>
              <a:t>Un servicio web enfocado en compartir videos cortos.</a:t>
            </a:r>
          </a:p>
          <a:p>
            <a:pPr rtl="0">
              <a:lnSpc>
                <a:spcPct val="100000"/>
              </a:lnSpc>
            </a:pP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1027" name="Marcador de texto 1026">
            <a:extLst>
              <a:ext uri="{FF2B5EF4-FFF2-40B4-BE49-F238E27FC236}">
                <a16:creationId xmlns:a16="http://schemas.microsoft.com/office/drawing/2014/main" id="{3F9632C8-FB9D-4D5F-BF3E-0481512A436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701307" y="4677136"/>
            <a:ext cx="2217698" cy="1606408"/>
          </a:xfrm>
        </p:spPr>
        <p:txBody>
          <a:bodyPr lIns="0" rIns="0" rtlCol="0"/>
          <a:lstStyle/>
          <a:p>
            <a:pPr rtl="0">
              <a:lnSpc>
                <a:spcPct val="100000"/>
              </a:lnSpc>
            </a:pPr>
            <a:r>
              <a:rPr lang="es-ES" sz="1200" dirty="0"/>
              <a:t>Se lanza </a:t>
            </a:r>
            <a:r>
              <a:rPr lang="es-ES" sz="1200" dirty="0" err="1"/>
              <a:t>Parler</a:t>
            </a:r>
            <a:r>
              <a:rPr lang="es-ES" sz="1200" dirty="0"/>
              <a:t> como una plataforma que presume libertad de expresión; alternativas de Twitter y Facebook.</a:t>
            </a:r>
            <a:endParaRPr lang="es-ES" sz="1200" dirty="0">
              <a:solidFill>
                <a:schemeClr val="tx1"/>
              </a:solidFill>
            </a:endParaRPr>
          </a:p>
          <a:p>
            <a:pPr rtl="0">
              <a:lnSpc>
                <a:spcPct val="100000"/>
              </a:lnSpc>
            </a:pPr>
            <a:endParaRPr lang="es-ES" sz="1200" dirty="0">
              <a:solidFill>
                <a:schemeClr val="tx1"/>
              </a:solidFill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45908483-7211-4BD9-9377-93B7CF407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573731" y="2331471"/>
            <a:ext cx="680210" cy="6802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855528AA-BA1E-4EBB-83E7-447410A2DC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619112" y="2331471"/>
            <a:ext cx="680210" cy="6802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F7D945AE-942E-44BE-B3CC-3A9874660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667538" y="2331471"/>
            <a:ext cx="680210" cy="6802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46" name="Marcador de texto 45">
            <a:extLst>
              <a:ext uri="{FF2B5EF4-FFF2-40B4-BE49-F238E27FC236}">
                <a16:creationId xmlns:a16="http://schemas.microsoft.com/office/drawing/2014/main" id="{58005EEC-768C-4051-BE6F-517100FFD295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3447430" y="2305505"/>
            <a:ext cx="996504" cy="967285"/>
          </a:xfrm>
        </p:spPr>
        <p:txBody>
          <a:bodyPr rtlCol="0">
            <a:noAutofit/>
          </a:bodyPr>
          <a:lstStyle/>
          <a:p>
            <a:pPr marL="0" indent="0" algn="r" rtl="0">
              <a:lnSpc>
                <a:spcPct val="70000"/>
              </a:lnSpc>
              <a:spcBef>
                <a:spcPts val="0"/>
              </a:spcBef>
              <a:buNone/>
            </a:pPr>
            <a:r>
              <a:rPr lang="es-ES" sz="3600" b="1" dirty="0">
                <a:solidFill>
                  <a:schemeClr val="bg1"/>
                </a:solidFill>
                <a:latin typeface="Avenir Next LT Pro" panose="020B0504020202090204" pitchFamily="34" charset="0"/>
              </a:rPr>
              <a:t>20</a:t>
            </a:r>
          </a:p>
          <a:p>
            <a:pPr marL="0" indent="0" algn="r" rtl="0">
              <a:lnSpc>
                <a:spcPct val="70000"/>
              </a:lnSpc>
              <a:spcBef>
                <a:spcPts val="0"/>
              </a:spcBef>
              <a:buNone/>
            </a:pPr>
            <a:r>
              <a:rPr lang="es-ES" sz="3600" b="1" dirty="0">
                <a:solidFill>
                  <a:schemeClr val="bg1"/>
                </a:solidFill>
                <a:latin typeface="Avenir Next LT Pro" panose="020B0504020202090204" pitchFamily="34" charset="0"/>
              </a:rPr>
              <a:t>15</a:t>
            </a:r>
          </a:p>
          <a:p>
            <a:pPr marL="0" indent="0" algn="r" rtl="0">
              <a:lnSpc>
                <a:spcPct val="70000"/>
              </a:lnSpc>
              <a:spcBef>
                <a:spcPts val="0"/>
              </a:spcBef>
              <a:buNone/>
            </a:pPr>
            <a:endParaRPr lang="es-ES" sz="3600" b="1" dirty="0">
              <a:solidFill>
                <a:schemeClr val="bg1"/>
              </a:solidFill>
              <a:latin typeface="Avenir Next LT Pro" panose="020B0504020202090204" pitchFamily="34" charset="0"/>
            </a:endParaRPr>
          </a:p>
        </p:txBody>
      </p:sp>
      <p:sp>
        <p:nvSpPr>
          <p:cNvPr id="47" name="Marcador de texto 46">
            <a:extLst>
              <a:ext uri="{FF2B5EF4-FFF2-40B4-BE49-F238E27FC236}">
                <a16:creationId xmlns:a16="http://schemas.microsoft.com/office/drawing/2014/main" id="{43C23986-D06C-4A1F-AB06-6FC5BE51097F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6493842" y="2305505"/>
            <a:ext cx="996504" cy="967285"/>
          </a:xfrm>
        </p:spPr>
        <p:txBody>
          <a:bodyPr rtlCol="0">
            <a:noAutofit/>
          </a:bodyPr>
          <a:lstStyle/>
          <a:p>
            <a:pPr marL="0" indent="0" algn="r" rtl="0">
              <a:lnSpc>
                <a:spcPct val="70000"/>
              </a:lnSpc>
              <a:spcBef>
                <a:spcPts val="0"/>
              </a:spcBef>
              <a:buNone/>
            </a:pPr>
            <a:r>
              <a:rPr lang="es-ES" sz="3600" b="1" dirty="0">
                <a:solidFill>
                  <a:schemeClr val="bg1"/>
                </a:solidFill>
                <a:latin typeface="Avenir Next LT Pro" panose="020B0504020202090204" pitchFamily="34" charset="0"/>
              </a:rPr>
              <a:t>20</a:t>
            </a:r>
          </a:p>
          <a:p>
            <a:pPr marL="0" indent="0" algn="r" rtl="0">
              <a:lnSpc>
                <a:spcPct val="70000"/>
              </a:lnSpc>
              <a:spcBef>
                <a:spcPts val="0"/>
              </a:spcBef>
              <a:buNone/>
            </a:pPr>
            <a:r>
              <a:rPr lang="es-ES" sz="3600" b="1" dirty="0">
                <a:solidFill>
                  <a:schemeClr val="bg1"/>
                </a:solidFill>
                <a:latin typeface="Avenir Next LT Pro" panose="020B0504020202090204" pitchFamily="34" charset="0"/>
              </a:rPr>
              <a:t>17</a:t>
            </a:r>
          </a:p>
          <a:p>
            <a:pPr marL="0" indent="0" algn="r" rtl="0">
              <a:lnSpc>
                <a:spcPct val="70000"/>
              </a:lnSpc>
              <a:spcBef>
                <a:spcPts val="0"/>
              </a:spcBef>
              <a:buNone/>
            </a:pPr>
            <a:endParaRPr lang="es-ES" sz="3600" b="1" dirty="0">
              <a:solidFill>
                <a:schemeClr val="bg1"/>
              </a:solidFill>
              <a:latin typeface="Avenir Next LT Pro" panose="020B0504020202090204" pitchFamily="34" charset="0"/>
            </a:endParaRPr>
          </a:p>
        </p:txBody>
      </p:sp>
      <p:sp>
        <p:nvSpPr>
          <p:cNvPr id="48" name="Marcador de texto 47">
            <a:extLst>
              <a:ext uri="{FF2B5EF4-FFF2-40B4-BE49-F238E27FC236}">
                <a16:creationId xmlns:a16="http://schemas.microsoft.com/office/drawing/2014/main" id="{FF4AC07F-587E-4FF6-868C-BF8A38548348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9540482" y="2305505"/>
            <a:ext cx="996504" cy="967285"/>
          </a:xfrm>
        </p:spPr>
        <p:txBody>
          <a:bodyPr rtlCol="0">
            <a:noAutofit/>
          </a:bodyPr>
          <a:lstStyle/>
          <a:p>
            <a:pPr marL="0" indent="0" algn="r" rtl="0">
              <a:lnSpc>
                <a:spcPct val="70000"/>
              </a:lnSpc>
              <a:spcBef>
                <a:spcPts val="0"/>
              </a:spcBef>
              <a:buNone/>
            </a:pPr>
            <a:r>
              <a:rPr lang="es-ES" sz="3600" b="1" dirty="0">
                <a:solidFill>
                  <a:schemeClr val="bg1"/>
                </a:solidFill>
                <a:latin typeface="Avenir Next LT Pro" panose="020B0504020202090204" pitchFamily="34" charset="0"/>
              </a:rPr>
              <a:t>20</a:t>
            </a:r>
          </a:p>
          <a:p>
            <a:pPr marL="0" indent="0" algn="r" rtl="0">
              <a:lnSpc>
                <a:spcPct val="70000"/>
              </a:lnSpc>
              <a:spcBef>
                <a:spcPts val="0"/>
              </a:spcBef>
              <a:buNone/>
            </a:pPr>
            <a:r>
              <a:rPr lang="es-ES" sz="3600" b="1" dirty="0">
                <a:solidFill>
                  <a:schemeClr val="bg1"/>
                </a:solidFill>
                <a:latin typeface="Avenir Next LT Pro" panose="020B0504020202090204" pitchFamily="34" charset="0"/>
              </a:rPr>
              <a:t>18</a:t>
            </a:r>
          </a:p>
          <a:p>
            <a:pPr marL="0" indent="0" algn="r" rtl="0">
              <a:lnSpc>
                <a:spcPct val="70000"/>
              </a:lnSpc>
              <a:spcBef>
                <a:spcPts val="0"/>
              </a:spcBef>
              <a:buNone/>
            </a:pPr>
            <a:endParaRPr lang="es-ES" sz="3600" b="1" dirty="0">
              <a:solidFill>
                <a:schemeClr val="bg1"/>
              </a:solidFill>
              <a:latin typeface="Avenir Next LT Pro" panose="020B0504020202090204" pitchFamily="34" charset="0"/>
            </a:endParaRPr>
          </a:p>
        </p:txBody>
      </p:sp>
      <p:cxnSp>
        <p:nvCxnSpPr>
          <p:cNvPr id="4" name="Conector recto 3" descr="línea">
            <a:extLst>
              <a:ext uri="{FF2B5EF4-FFF2-40B4-BE49-F238E27FC236}">
                <a16:creationId xmlns:a16="http://schemas.microsoft.com/office/drawing/2014/main" id="{7DA20D41-E5FE-446F-BC81-B7BF5A66215D}"/>
              </a:ext>
            </a:extLst>
          </p:cNvPr>
          <p:cNvCxnSpPr>
            <a:cxnSpLocks/>
          </p:cNvCxnSpPr>
          <p:nvPr/>
        </p:nvCxnSpPr>
        <p:spPr>
          <a:xfrm>
            <a:off x="519891" y="4210563"/>
            <a:ext cx="11018626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Título 2">
            <a:extLst>
              <a:ext uri="{FF2B5EF4-FFF2-40B4-BE49-F238E27FC236}">
                <a16:creationId xmlns:a16="http://schemas.microsoft.com/office/drawing/2014/main" id="{4B86219C-01A9-4F0B-9C36-50A0AC50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/>
              <a:t>Timeline – Redes SOCIALES DIGITALES</a:t>
            </a:r>
          </a:p>
        </p:txBody>
      </p:sp>
    </p:spTree>
    <p:extLst>
      <p:ext uri="{BB962C8B-B14F-4D97-AF65-F5344CB8AC3E}">
        <p14:creationId xmlns:p14="http://schemas.microsoft.com/office/powerpoint/2010/main" val="3260385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FEAB97-6D17-4839-9A4C-F6CABF1CB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290" y="365760"/>
            <a:ext cx="5997678" cy="1325562"/>
          </a:xfrm>
        </p:spPr>
        <p:txBody>
          <a:bodyPr>
            <a:normAutofit/>
          </a:bodyPr>
          <a:lstStyle/>
          <a:p>
            <a:r>
              <a:rPr lang="es-MX" dirty="0"/>
              <a:t>Redes Sociales</a:t>
            </a:r>
          </a:p>
        </p:txBody>
      </p:sp>
      <p:pic>
        <p:nvPicPr>
          <p:cNvPr id="5" name="Picture 4" descr="Esferas metálicas conectadas en una malla">
            <a:extLst>
              <a:ext uri="{FF2B5EF4-FFF2-40B4-BE49-F238E27FC236}">
                <a16:creationId xmlns:a16="http://schemas.microsoft.com/office/drawing/2014/main" id="{829CBD5C-5129-46E0-BBB9-1654EE921A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29" r="28579" b="-1"/>
          <a:stretch/>
        </p:blipFill>
        <p:spPr>
          <a:xfrm>
            <a:off x="20" y="10"/>
            <a:ext cx="4653291" cy="6857990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4B6776B-7264-45CD-96C8-45D3D2E21E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7397" y="2742339"/>
            <a:ext cx="6015571" cy="2286861"/>
          </a:xfrm>
          <a:ln w="19050">
            <a:solidFill>
              <a:schemeClr val="tx1">
                <a:lumMod val="50000"/>
                <a:lumOff val="50000"/>
              </a:schemeClr>
            </a:solidFill>
          </a:ln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s-MX" sz="2800" dirty="0"/>
              <a:t>¿Qué sucede con algunas modalidades presentes en redes sociales donde el contenido se encuentra detrás de una barrera de pago?</a:t>
            </a:r>
          </a:p>
        </p:txBody>
      </p:sp>
    </p:spTree>
    <p:extLst>
      <p:ext uri="{BB962C8B-B14F-4D97-AF65-F5344CB8AC3E}">
        <p14:creationId xmlns:p14="http://schemas.microsoft.com/office/powerpoint/2010/main" val="3458039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C17B52-E455-403C-908E-7C3EF8ED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365760"/>
            <a:ext cx="9858383" cy="1325562"/>
          </a:xfrm>
        </p:spPr>
        <p:txBody>
          <a:bodyPr>
            <a:normAutofit/>
          </a:bodyPr>
          <a:lstStyle/>
          <a:p>
            <a:r>
              <a:rPr lang="es-MX"/>
              <a:t>Facebook</a:t>
            </a:r>
            <a:endParaRPr lang="es-MX" dirty="0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Marcador de contenido 2">
            <a:extLst>
              <a:ext uri="{FF2B5EF4-FFF2-40B4-BE49-F238E27FC236}">
                <a16:creationId xmlns:a16="http://schemas.microsoft.com/office/drawing/2014/main" id="{361AE9E1-A325-4AC5-BFEB-4B3F0CBDF50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62063" y="2013055"/>
          <a:ext cx="9858191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4191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C17B52-E455-403C-908E-7C3EF8ED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365760"/>
            <a:ext cx="9858383" cy="1325562"/>
          </a:xfrm>
        </p:spPr>
        <p:txBody>
          <a:bodyPr>
            <a:normAutofit/>
          </a:bodyPr>
          <a:lstStyle/>
          <a:p>
            <a:r>
              <a:rPr lang="es-MX" dirty="0"/>
              <a:t>Twitter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Marcador de contenido 2">
            <a:extLst>
              <a:ext uri="{FF2B5EF4-FFF2-40B4-BE49-F238E27FC236}">
                <a16:creationId xmlns:a16="http://schemas.microsoft.com/office/drawing/2014/main" id="{361AE9E1-A325-4AC5-BFEB-4B3F0CBDF5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9644418"/>
              </p:ext>
            </p:extLst>
          </p:nvPr>
        </p:nvGraphicFramePr>
        <p:xfrm>
          <a:off x="1262063" y="2013055"/>
          <a:ext cx="9858191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4914281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C17B52-E455-403C-908E-7C3EF8ED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365760"/>
            <a:ext cx="9858383" cy="1325562"/>
          </a:xfrm>
        </p:spPr>
        <p:txBody>
          <a:bodyPr>
            <a:normAutofit/>
          </a:bodyPr>
          <a:lstStyle/>
          <a:p>
            <a:r>
              <a:rPr lang="es-MX" dirty="0"/>
              <a:t>Instagram</a:t>
            </a:r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Marcador de contenido 2">
            <a:extLst>
              <a:ext uri="{FF2B5EF4-FFF2-40B4-BE49-F238E27FC236}">
                <a16:creationId xmlns:a16="http://schemas.microsoft.com/office/drawing/2014/main" id="{361AE9E1-A325-4AC5-BFEB-4B3F0CBDF5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66827996"/>
              </p:ext>
            </p:extLst>
          </p:nvPr>
        </p:nvGraphicFramePr>
        <p:xfrm>
          <a:off x="1262063" y="2013055"/>
          <a:ext cx="9858191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742233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8">
            <a:extLst>
              <a:ext uri="{FF2B5EF4-FFF2-40B4-BE49-F238E27FC236}">
                <a16:creationId xmlns:a16="http://schemas.microsoft.com/office/drawing/2014/main" id="{876248C8-0720-48AB-91BA-5F530BB41E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22092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4C17B52-E455-403C-908E-7C3EF8EDC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1871" y="365760"/>
            <a:ext cx="9858383" cy="1325562"/>
          </a:xfrm>
        </p:spPr>
        <p:txBody>
          <a:bodyPr>
            <a:normAutofit/>
          </a:bodyPr>
          <a:lstStyle/>
          <a:p>
            <a:r>
              <a:rPr lang="es-MX" dirty="0" err="1"/>
              <a:t>Youtube</a:t>
            </a:r>
            <a:endParaRPr lang="en-US" dirty="0" err="1"/>
          </a:p>
        </p:txBody>
      </p:sp>
      <p:sp>
        <p:nvSpPr>
          <p:cNvPr id="15" name="Rectangle 10">
            <a:extLst>
              <a:ext uri="{FF2B5EF4-FFF2-40B4-BE49-F238E27FC236}">
                <a16:creationId xmlns:a16="http://schemas.microsoft.com/office/drawing/2014/main" id="{523BEDA7-D0B8-4802-8168-92452653B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EFF34B-7B1A-4F9D-8CEE-A40962BC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3724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aphicFrame>
        <p:nvGraphicFramePr>
          <p:cNvPr id="16" name="Marcador de contenido 2">
            <a:extLst>
              <a:ext uri="{FF2B5EF4-FFF2-40B4-BE49-F238E27FC236}">
                <a16:creationId xmlns:a16="http://schemas.microsoft.com/office/drawing/2014/main" id="{361AE9E1-A325-4AC5-BFEB-4B3F0CBDF509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262063" y="2013055"/>
          <a:ext cx="9858191" cy="42014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46206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0706CE-4830-4303-9612-C77428D58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2800" dirty="0">
                <a:solidFill>
                  <a:srgbClr val="FFFFFF"/>
                </a:solidFill>
              </a:rPr>
              <a:t>Redes </a:t>
            </a:r>
            <a:r>
              <a:rPr lang="en-US" sz="2800" dirty="0" err="1">
                <a:solidFill>
                  <a:srgbClr val="FFFFFF"/>
                </a:solidFill>
              </a:rPr>
              <a:t>Sociales</a:t>
            </a:r>
            <a:r>
              <a:rPr lang="en-US" sz="2800" dirty="0">
                <a:solidFill>
                  <a:srgbClr val="FFFFFF"/>
                </a:solidFill>
              </a:rPr>
              <a:t> Más Populares </a:t>
            </a:r>
            <a:r>
              <a:rPr lang="en-US" sz="2800" dirty="0" err="1">
                <a:solidFill>
                  <a:srgbClr val="FFFFFF"/>
                </a:solidFill>
              </a:rPr>
              <a:t>en</a:t>
            </a:r>
            <a:r>
              <a:rPr lang="en-US" sz="2800" dirty="0">
                <a:solidFill>
                  <a:srgbClr val="FFFFFF"/>
                </a:solidFill>
              </a:rPr>
              <a:t> 2022.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2BEA6B02-10F1-4451-9EAA-ADAE0AEE8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443" y="484632"/>
            <a:ext cx="6428686" cy="5882248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13286D6-EA09-4AE4-832C-9C7B926624E9}"/>
              </a:ext>
            </a:extLst>
          </p:cNvPr>
          <p:cNvSpPr txBox="1"/>
          <p:nvPr/>
        </p:nvSpPr>
        <p:spPr>
          <a:xfrm>
            <a:off x="8318090" y="4950371"/>
            <a:ext cx="224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Fuente:</a:t>
            </a:r>
            <a:r>
              <a:rPr lang="es-MX" dirty="0"/>
              <a:t>: </a:t>
            </a:r>
            <a:r>
              <a:rPr lang="es-MX" dirty="0">
                <a:hlinkClick r:id="rId3"/>
              </a:rPr>
              <a:t>Statista</a:t>
            </a:r>
            <a:r>
              <a:rPr lang="es-MX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827881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0706CE-4830-4303-9612-C77428D58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2800" dirty="0">
                <a:solidFill>
                  <a:srgbClr val="FFFFFF"/>
                </a:solidFill>
              </a:rPr>
              <a:t>Redes </a:t>
            </a:r>
            <a:r>
              <a:rPr lang="en-US" sz="2800" dirty="0" err="1">
                <a:solidFill>
                  <a:srgbClr val="FFFFFF"/>
                </a:solidFill>
              </a:rPr>
              <a:t>Sociales</a:t>
            </a:r>
            <a:r>
              <a:rPr lang="en-US" sz="2800" dirty="0">
                <a:solidFill>
                  <a:srgbClr val="FFFFFF"/>
                </a:solidFill>
              </a:rPr>
              <a:t> Más Populares </a:t>
            </a:r>
            <a:r>
              <a:rPr lang="en-US" sz="2800" dirty="0" err="1">
                <a:solidFill>
                  <a:srgbClr val="FFFFFF"/>
                </a:solidFill>
              </a:rPr>
              <a:t>en</a:t>
            </a:r>
            <a:r>
              <a:rPr lang="en-US" sz="2800" dirty="0">
                <a:solidFill>
                  <a:srgbClr val="FFFFFF"/>
                </a:solidFill>
              </a:rPr>
              <a:t> 2022.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BEA6B02-10F1-4451-9EAA-ADAE0AEE8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8443" y="1037499"/>
            <a:ext cx="6428686" cy="477651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13286D6-EA09-4AE4-832C-9C7B926624E9}"/>
              </a:ext>
            </a:extLst>
          </p:cNvPr>
          <p:cNvSpPr txBox="1"/>
          <p:nvPr/>
        </p:nvSpPr>
        <p:spPr>
          <a:xfrm>
            <a:off x="8371517" y="4958499"/>
            <a:ext cx="224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Fuente:</a:t>
            </a:r>
            <a:r>
              <a:rPr lang="es-MX" dirty="0"/>
              <a:t>: </a:t>
            </a:r>
            <a:r>
              <a:rPr lang="es-MX" dirty="0">
                <a:hlinkClick r:id="rId3"/>
              </a:rPr>
              <a:t>Statista</a:t>
            </a:r>
            <a:r>
              <a:rPr lang="es-MX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1482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8B9947-8840-4BBF-83A3-E6370BA61D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278" y="365760"/>
            <a:ext cx="10153234" cy="1325562"/>
          </a:xfrm>
        </p:spPr>
        <p:txBody>
          <a:bodyPr/>
          <a:lstStyle/>
          <a:p>
            <a:r>
              <a:rPr lang="en-US" dirty="0">
                <a:cs typeface="Arial"/>
              </a:rPr>
              <a:t>Agenda (no </a:t>
            </a:r>
            <a:r>
              <a:rPr lang="en-US" dirty="0" err="1">
                <a:cs typeface="Arial"/>
              </a:rPr>
              <a:t>necesariemente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en</a:t>
            </a:r>
            <a:r>
              <a:rPr lang="en-US" dirty="0">
                <a:cs typeface="Arial"/>
              </a:rPr>
              <a:t> </a:t>
            </a:r>
            <a:r>
              <a:rPr lang="en-US" dirty="0" err="1">
                <a:cs typeface="Arial"/>
              </a:rPr>
              <a:t>orden</a:t>
            </a:r>
            <a:r>
              <a:rPr lang="en-US" dirty="0">
                <a:cs typeface="Arial"/>
              </a:rPr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DC517F-3919-470A-B0FA-1F45BE916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463550" indent="-457200">
              <a:buAutoNum type="arabicPeriod"/>
            </a:pPr>
            <a:endParaRPr lang="en-US" sz="2400" dirty="0">
              <a:cs typeface="Arial" panose="020B0604020202020204"/>
            </a:endParaRPr>
          </a:p>
          <a:p>
            <a:pPr marL="463550" indent="-457200">
              <a:buAutoNum type="arabicPeriod"/>
            </a:pPr>
            <a:r>
              <a:rPr lang="en-US" sz="3200" dirty="0" err="1">
                <a:cs typeface="Arial" panose="020B0604020202020204"/>
              </a:rPr>
              <a:t>Motivación</a:t>
            </a:r>
            <a:endParaRPr lang="en-US" sz="3200" dirty="0">
              <a:cs typeface="Arial" panose="020B0604020202020204"/>
            </a:endParaRPr>
          </a:p>
          <a:p>
            <a:pPr marL="463550" indent="-457200">
              <a:buAutoNum type="arabicPeriod"/>
            </a:pPr>
            <a:r>
              <a:rPr lang="en-US" sz="3200" dirty="0" err="1">
                <a:cs typeface="Arial" panose="020B0604020202020204"/>
              </a:rPr>
              <a:t>Definición</a:t>
            </a:r>
            <a:r>
              <a:rPr lang="en-US" sz="3200" dirty="0">
                <a:cs typeface="Arial" panose="020B0604020202020204"/>
              </a:rPr>
              <a:t> de Redes </a:t>
            </a:r>
            <a:r>
              <a:rPr lang="en-US" sz="3200" dirty="0" err="1">
                <a:cs typeface="Arial" panose="020B0604020202020204"/>
              </a:rPr>
              <a:t>Sociales</a:t>
            </a:r>
            <a:r>
              <a:rPr lang="en-US" sz="3200" dirty="0">
                <a:cs typeface="Arial" panose="020B0604020202020204"/>
              </a:rPr>
              <a:t> </a:t>
            </a:r>
            <a:r>
              <a:rPr lang="en-US" sz="3200" dirty="0" err="1">
                <a:cs typeface="Arial" panose="020B0604020202020204"/>
              </a:rPr>
              <a:t>Digitales</a:t>
            </a:r>
            <a:endParaRPr lang="en-US" sz="3200" dirty="0">
              <a:cs typeface="Arial" panose="020B0604020202020204"/>
            </a:endParaRPr>
          </a:p>
          <a:p>
            <a:pPr marL="463550" indent="-457200">
              <a:buAutoNum type="arabicPeriod"/>
            </a:pPr>
            <a:r>
              <a:rPr lang="en-US" sz="3200" dirty="0" err="1">
                <a:cs typeface="Arial" panose="020B0604020202020204"/>
              </a:rPr>
              <a:t>Conceptos</a:t>
            </a:r>
            <a:r>
              <a:rPr lang="en-US" sz="3200" dirty="0">
                <a:cs typeface="Arial" panose="020B0604020202020204"/>
              </a:rPr>
              <a:t> </a:t>
            </a:r>
            <a:r>
              <a:rPr lang="en-US" sz="3200" dirty="0" err="1">
                <a:cs typeface="Arial" panose="020B0604020202020204"/>
              </a:rPr>
              <a:t>sobre</a:t>
            </a:r>
            <a:r>
              <a:rPr lang="en-US" sz="3200" dirty="0">
                <a:cs typeface="Arial" panose="020B0604020202020204"/>
              </a:rPr>
              <a:t> Redes </a:t>
            </a:r>
            <a:r>
              <a:rPr lang="en-US" sz="3200" dirty="0" err="1">
                <a:cs typeface="Arial" panose="020B0604020202020204"/>
              </a:rPr>
              <a:t>Sociales</a:t>
            </a:r>
            <a:r>
              <a:rPr lang="en-US" sz="3200" dirty="0">
                <a:cs typeface="Arial" panose="020B0604020202020204"/>
              </a:rPr>
              <a:t> </a:t>
            </a:r>
            <a:r>
              <a:rPr lang="en-US" sz="3200" dirty="0" err="1">
                <a:cs typeface="Arial" panose="020B0604020202020204"/>
              </a:rPr>
              <a:t>Digitales</a:t>
            </a:r>
            <a:endParaRPr lang="en-US" sz="3200" dirty="0">
              <a:cs typeface="Arial" panose="020B0604020202020204"/>
            </a:endParaRPr>
          </a:p>
          <a:p>
            <a:pPr marL="463550" indent="-457200">
              <a:buAutoNum type="arabicPeriod"/>
            </a:pPr>
            <a:r>
              <a:rPr lang="en-US" sz="3200" dirty="0">
                <a:cs typeface="Arial" panose="020B0604020202020204"/>
              </a:rPr>
              <a:t>Historia de las Redes </a:t>
            </a:r>
            <a:r>
              <a:rPr lang="en-US" sz="3200" dirty="0" err="1">
                <a:cs typeface="Arial" panose="020B0604020202020204"/>
              </a:rPr>
              <a:t>Sociales</a:t>
            </a:r>
            <a:r>
              <a:rPr lang="en-US" sz="3200" dirty="0">
                <a:cs typeface="Arial" panose="020B0604020202020204"/>
              </a:rPr>
              <a:t> </a:t>
            </a:r>
            <a:r>
              <a:rPr lang="en-US" sz="3200" dirty="0" err="1">
                <a:cs typeface="Arial" panose="020B0604020202020204"/>
              </a:rPr>
              <a:t>Digitales</a:t>
            </a:r>
          </a:p>
          <a:p>
            <a:pPr marL="463550" indent="-457200">
              <a:buAutoNum type="arabicPeriod"/>
            </a:pPr>
            <a:r>
              <a:rPr lang="en-US" sz="3200" dirty="0">
                <a:cs typeface="Arial" panose="020B0604020202020204"/>
              </a:rPr>
              <a:t>APIs</a:t>
            </a:r>
          </a:p>
        </p:txBody>
      </p:sp>
    </p:spTree>
    <p:extLst>
      <p:ext uri="{BB962C8B-B14F-4D97-AF65-F5344CB8AC3E}">
        <p14:creationId xmlns:p14="http://schemas.microsoft.com/office/powerpoint/2010/main" val="41819516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5D5E0904-721C-4D68-9EB8-1C9752E32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298ECBA-3258-45DF-8FD4-7581736BCC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244"/>
            <a:ext cx="457200" cy="6858000"/>
          </a:xfrm>
          <a:prstGeom prst="rect">
            <a:avLst/>
          </a:prstGeom>
          <a:solidFill>
            <a:srgbClr val="6F6F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62BF453-BD82-4B90-9FE7-5170313380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" y="0"/>
            <a:ext cx="1083564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F0706CE-4830-4303-9612-C77428D58E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090" y="758952"/>
            <a:ext cx="2802194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85000"/>
              </a:lnSpc>
            </a:pPr>
            <a:r>
              <a:rPr lang="en-US" sz="2800" dirty="0">
                <a:solidFill>
                  <a:srgbClr val="FFFFFF"/>
                </a:solidFill>
              </a:rPr>
              <a:t>Redes </a:t>
            </a:r>
            <a:r>
              <a:rPr lang="en-US" sz="2800" dirty="0" err="1">
                <a:solidFill>
                  <a:srgbClr val="FFFFFF"/>
                </a:solidFill>
              </a:rPr>
              <a:t>Sociales</a:t>
            </a:r>
            <a:r>
              <a:rPr lang="en-US" sz="2800" dirty="0">
                <a:solidFill>
                  <a:srgbClr val="FFFFFF"/>
                </a:solidFill>
              </a:rPr>
              <a:t> Más Populares </a:t>
            </a:r>
            <a:r>
              <a:rPr lang="en-US" sz="2800" dirty="0" err="1">
                <a:solidFill>
                  <a:srgbClr val="FFFFFF"/>
                </a:solidFill>
              </a:rPr>
              <a:t>en</a:t>
            </a:r>
            <a:r>
              <a:rPr lang="en-US" sz="2800" dirty="0">
                <a:solidFill>
                  <a:srgbClr val="FFFFFF"/>
                </a:solidFill>
              </a:rPr>
              <a:t> 2022.</a:t>
            </a:r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072366D3-9B5C-42E1-9906-77FF6BB55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2283" y="0"/>
            <a:ext cx="756100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BEA6B02-10F1-4451-9EAA-ADAE0AEE8B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3362" y="232379"/>
            <a:ext cx="6556888" cy="6524104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21F5E60-4E89-4B16-A245-12BD993599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292840" y="0"/>
            <a:ext cx="899160" cy="6858000"/>
          </a:xfrm>
          <a:prstGeom prst="rect">
            <a:avLst/>
          </a:prstGeom>
          <a:solidFill>
            <a:srgbClr val="3535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013286D6-EA09-4AE4-832C-9C7B926624E9}"/>
              </a:ext>
            </a:extLst>
          </p:cNvPr>
          <p:cNvSpPr txBox="1"/>
          <p:nvPr/>
        </p:nvSpPr>
        <p:spPr>
          <a:xfrm>
            <a:off x="8318090" y="4963212"/>
            <a:ext cx="22472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dirty="0">
                <a:solidFill>
                  <a:schemeClr val="bg1"/>
                </a:solidFill>
              </a:rPr>
              <a:t>Fuente:</a:t>
            </a:r>
            <a:r>
              <a:rPr lang="es-MX" dirty="0"/>
              <a:t>: </a:t>
            </a:r>
            <a:r>
              <a:rPr lang="es-MX" dirty="0">
                <a:hlinkClick r:id="rId3"/>
              </a:rPr>
              <a:t>Statista</a:t>
            </a:r>
            <a:r>
              <a:rPr lang="es-MX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349292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6F05DDE-5F2C-44F5-BACC-DED4737B1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6BC6A0D-8979-47FF-B606-70528EF8E5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3C6CBA7-FC5C-4E6B-99FE-855CF50DC6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2594" y="758952"/>
            <a:ext cx="9056876" cy="40416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APIs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92CCBF-1641-4D35-9B74-6E4981730F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58906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E898B-58F1-402F-9C6A-921CCF07F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Twitter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7A9F9-B86C-41F1-B7BD-0F68704503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API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: </a:t>
            </a:r>
            <a:r>
              <a:rPr lang="en-US" dirty="0">
                <a:ea typeface="+mn-lt"/>
                <a:cs typeface="+mn-lt"/>
                <a:hlinkClick r:id="rId2"/>
              </a:rPr>
              <a:t>https://developer.twitter.com/en/docs/twitter-api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 err="1"/>
              <a:t>Actualmente</a:t>
            </a:r>
            <a:r>
              <a:rPr lang="en-US" dirty="0"/>
              <a:t> </a:t>
            </a:r>
            <a:r>
              <a:rPr lang="en-US" dirty="0" err="1"/>
              <a:t>cuenta</a:t>
            </a:r>
            <a:r>
              <a:rPr lang="en-US" dirty="0"/>
              <a:t> con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versiones</a:t>
            </a:r>
            <a:r>
              <a:rPr lang="en-US" dirty="0"/>
              <a:t>, </a:t>
            </a:r>
            <a:r>
              <a:rPr lang="en-US" dirty="0" err="1"/>
              <a:t>notablemente</a:t>
            </a:r>
            <a:r>
              <a:rPr lang="en-US" dirty="0"/>
              <a:t> la v1 y v2.</a:t>
            </a:r>
          </a:p>
          <a:p>
            <a:pPr lvl="1">
              <a:buFont typeface="Wingdings 2" pitchFamily="34" charset="0"/>
              <a:buChar char=""/>
            </a:pPr>
            <a:r>
              <a:rPr lang="en-US" spc="10" dirty="0">
                <a:solidFill>
                  <a:srgbClr val="000000"/>
                </a:solidFill>
              </a:rPr>
              <a:t>La v1 es la API original.</a:t>
            </a:r>
          </a:p>
          <a:p>
            <a:pPr lvl="1">
              <a:buFont typeface="Wingdings 2" pitchFamily="34" charset="0"/>
              <a:buChar char=""/>
            </a:pPr>
            <a:r>
              <a:rPr lang="en-US" spc="10" dirty="0">
                <a:solidFill>
                  <a:srgbClr val="000000"/>
                </a:solidFill>
              </a:rPr>
              <a:t>La v2 es la </a:t>
            </a:r>
            <a:r>
              <a:rPr lang="en-US" spc="10" dirty="0" err="1">
                <a:solidFill>
                  <a:srgbClr val="000000"/>
                </a:solidFill>
              </a:rPr>
              <a:t>nueva</a:t>
            </a:r>
            <a:r>
              <a:rPr lang="en-US" spc="10" dirty="0">
                <a:solidFill>
                  <a:srgbClr val="000000"/>
                </a:solidFill>
              </a:rPr>
              <a:t> </a:t>
            </a:r>
            <a:r>
              <a:rPr lang="en-US" spc="10" dirty="0" err="1">
                <a:solidFill>
                  <a:srgbClr val="000000"/>
                </a:solidFill>
              </a:rPr>
              <a:t>versión</a:t>
            </a:r>
            <a:r>
              <a:rPr lang="en-US" spc="10" dirty="0">
                <a:solidFill>
                  <a:srgbClr val="000000"/>
                </a:solidFill>
              </a:rPr>
              <a:t>, con </a:t>
            </a:r>
            <a:r>
              <a:rPr lang="en-US" spc="10" dirty="0" err="1">
                <a:solidFill>
                  <a:srgbClr val="000000"/>
                </a:solidFill>
              </a:rPr>
              <a:t>muchos</a:t>
            </a:r>
            <a:r>
              <a:rPr lang="en-US" spc="10" dirty="0">
                <a:solidFill>
                  <a:srgbClr val="000000"/>
                </a:solidFill>
              </a:rPr>
              <a:t> </a:t>
            </a:r>
            <a:r>
              <a:rPr lang="en-US" spc="10" dirty="0" err="1">
                <a:solidFill>
                  <a:srgbClr val="000000"/>
                </a:solidFill>
              </a:rPr>
              <a:t>elementos</a:t>
            </a:r>
            <a:r>
              <a:rPr lang="en-US" spc="10" dirty="0">
                <a:solidFill>
                  <a:srgbClr val="000000"/>
                </a:solidFill>
              </a:rPr>
              <a:t> </a:t>
            </a:r>
            <a:r>
              <a:rPr lang="en-US" spc="10" dirty="0" err="1">
                <a:solidFill>
                  <a:srgbClr val="000000"/>
                </a:solidFill>
              </a:rPr>
              <a:t>en</a:t>
            </a:r>
            <a:r>
              <a:rPr lang="en-US" spc="10" dirty="0">
                <a:solidFill>
                  <a:srgbClr val="000000"/>
                </a:solidFill>
              </a:rPr>
              <a:t> beta.</a:t>
            </a:r>
          </a:p>
          <a:p>
            <a:r>
              <a:rPr lang="en-US" dirty="0" err="1">
                <a:solidFill>
                  <a:srgbClr val="000000"/>
                </a:solidFill>
              </a:rPr>
              <a:t>Diferentes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niveles</a:t>
            </a:r>
            <a:r>
              <a:rPr lang="en-US" dirty="0">
                <a:solidFill>
                  <a:srgbClr val="000000"/>
                </a:solidFill>
              </a:rPr>
              <a:t> que se </a:t>
            </a:r>
            <a:r>
              <a:rPr lang="en-US" dirty="0" err="1">
                <a:solidFill>
                  <a:srgbClr val="000000"/>
                </a:solidFill>
              </a:rPr>
              <a:t>ajustan</a:t>
            </a:r>
            <a:r>
              <a:rPr lang="en-US" dirty="0">
                <a:solidFill>
                  <a:srgbClr val="000000"/>
                </a:solidFill>
              </a:rPr>
              <a:t> a las </a:t>
            </a:r>
            <a:r>
              <a:rPr lang="en-US" dirty="0" err="1">
                <a:solidFill>
                  <a:srgbClr val="000000"/>
                </a:solidFill>
              </a:rPr>
              <a:t>necesidades</a:t>
            </a:r>
            <a:r>
              <a:rPr lang="en-US" dirty="0">
                <a:solidFill>
                  <a:srgbClr val="000000"/>
                </a:solidFill>
              </a:rPr>
              <a:t> de </a:t>
            </a:r>
            <a:r>
              <a:rPr lang="en-US" dirty="0" err="1">
                <a:solidFill>
                  <a:srgbClr val="000000"/>
                </a:solidFill>
              </a:rPr>
              <a:t>cada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usuario</a:t>
            </a:r>
            <a:r>
              <a:rPr lang="en-US" dirty="0">
                <a:solidFill>
                  <a:srgbClr val="000000"/>
                </a:solidFill>
              </a:rPr>
              <a:t>.</a:t>
            </a:r>
            <a:endParaRPr lang="en-US" spc="10" dirty="0">
              <a:solidFill>
                <a:srgbClr val="000000"/>
              </a:solidFill>
            </a:endParaRPr>
          </a:p>
        </p:txBody>
      </p:sp>
      <p:pic>
        <p:nvPicPr>
          <p:cNvPr id="6" name="Marcador de contenido 5" descr="Una caricatura de una persona&#10;&#10;Descripción generada automáticamente con confianza baja">
            <a:extLst>
              <a:ext uri="{FF2B5EF4-FFF2-40B4-BE49-F238E27FC236}">
                <a16:creationId xmlns:a16="http://schemas.microsoft.com/office/drawing/2014/main" id="{BDE7CA4D-EF19-4094-B3AD-30437FFC117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813653" y="1931087"/>
            <a:ext cx="3690008" cy="2995825"/>
          </a:xfrm>
        </p:spPr>
      </p:pic>
    </p:spTree>
    <p:extLst>
      <p:ext uri="{BB962C8B-B14F-4D97-AF65-F5344CB8AC3E}">
        <p14:creationId xmlns:p14="http://schemas.microsoft.com/office/powerpoint/2010/main" val="38591688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E898B-58F1-402F-9C6A-921CCF07F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Facebook / Instagram / WhatsApp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7A9F9-B86C-41F1-B7BD-0F68704503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API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: </a:t>
            </a:r>
            <a:r>
              <a:rPr lang="en-US" dirty="0">
                <a:ea typeface="+mn-lt"/>
                <a:cs typeface="+mn-lt"/>
                <a:hlinkClick r:id="rId2"/>
              </a:rPr>
              <a:t>https://developers.facebook.com/docs/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</a:rPr>
              <a:t>Tiene </a:t>
            </a:r>
            <a:r>
              <a:rPr lang="en-US" dirty="0" err="1">
                <a:solidFill>
                  <a:srgbClr val="000000"/>
                </a:solidFill>
              </a:rPr>
              <a:t>diferentes</a:t>
            </a:r>
            <a:r>
              <a:rPr lang="en-US" dirty="0">
                <a:solidFill>
                  <a:srgbClr val="000000"/>
                </a:solidFill>
              </a:rPr>
              <a:t> endpoints para </a:t>
            </a:r>
            <a:r>
              <a:rPr lang="en-US" dirty="0" err="1">
                <a:solidFill>
                  <a:srgbClr val="000000"/>
                </a:solidFill>
              </a:rPr>
              <a:t>diversos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productos</a:t>
            </a:r>
            <a:r>
              <a:rPr lang="en-US" dirty="0">
                <a:solidFill>
                  <a:srgbClr val="000000"/>
                </a:solidFill>
              </a:rPr>
              <a:t>.</a:t>
            </a:r>
            <a:endParaRPr lang="en-US" spc="10" dirty="0">
              <a:solidFill>
                <a:srgbClr val="000000"/>
              </a:solidFill>
            </a:endParaRPr>
          </a:p>
          <a:p>
            <a:r>
              <a:rPr lang="en-US" dirty="0">
                <a:solidFill>
                  <a:srgbClr val="000000"/>
                </a:solidFill>
              </a:rPr>
              <a:t>Se </a:t>
            </a:r>
            <a:r>
              <a:rPr lang="en-US" dirty="0" err="1">
                <a:solidFill>
                  <a:srgbClr val="000000"/>
                </a:solidFill>
              </a:rPr>
              <a:t>necesitan</a:t>
            </a:r>
            <a:r>
              <a:rPr lang="en-US" dirty="0">
                <a:solidFill>
                  <a:srgbClr val="000000"/>
                </a:solidFill>
              </a:rPr>
              <a:t> apps para acceder a </a:t>
            </a:r>
            <a:r>
              <a:rPr lang="en-US" dirty="0" err="1">
                <a:solidFill>
                  <a:srgbClr val="000000"/>
                </a:solidFill>
              </a:rPr>
              <a:t>información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  <a:p>
            <a:r>
              <a:rPr lang="en-US" dirty="0">
                <a:solidFill>
                  <a:srgbClr val="000000"/>
                </a:solidFill>
              </a:rPr>
              <a:t>Una </a:t>
            </a:r>
            <a:r>
              <a:rPr lang="en-US" dirty="0" err="1">
                <a:solidFill>
                  <a:srgbClr val="000000"/>
                </a:solidFill>
              </a:rPr>
              <a:t>alternativa</a:t>
            </a:r>
            <a:r>
              <a:rPr lang="en-US" dirty="0">
                <a:solidFill>
                  <a:srgbClr val="000000"/>
                </a:solidFill>
              </a:rPr>
              <a:t> es usar web scrappers.</a:t>
            </a:r>
            <a:endParaRPr lang="en-US" spc="10" dirty="0">
              <a:solidFill>
                <a:srgbClr val="000000"/>
              </a:solidFill>
            </a:endParaRPr>
          </a:p>
        </p:txBody>
      </p:sp>
      <p:pic>
        <p:nvPicPr>
          <p:cNvPr id="6" name="Marcador de contenido 5" descr="Imagen que contiene dibujo&#10;&#10;Descripción generada automáticamente">
            <a:extLst>
              <a:ext uri="{FF2B5EF4-FFF2-40B4-BE49-F238E27FC236}">
                <a16:creationId xmlns:a16="http://schemas.microsoft.com/office/drawing/2014/main" id="{8B6308B3-3373-4DBF-89FA-B9CB725C491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7209344" y="1999759"/>
            <a:ext cx="2858482" cy="2858482"/>
          </a:xfrm>
        </p:spPr>
      </p:pic>
    </p:spTree>
    <p:extLst>
      <p:ext uri="{BB962C8B-B14F-4D97-AF65-F5344CB8AC3E}">
        <p14:creationId xmlns:p14="http://schemas.microsoft.com/office/powerpoint/2010/main" val="16013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FE898B-58F1-402F-9C6A-921CCF07F2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YouTube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7A9F9-B86C-41F1-B7BD-0F68704503C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La </a:t>
            </a:r>
            <a:r>
              <a:rPr lang="en-US" dirty="0" err="1"/>
              <a:t>información</a:t>
            </a:r>
            <a:r>
              <a:rPr lang="en-US" dirty="0"/>
              <a:t> </a:t>
            </a:r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API se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encontrar</a:t>
            </a:r>
            <a:r>
              <a:rPr lang="en-US" dirty="0"/>
              <a:t> </a:t>
            </a:r>
            <a:r>
              <a:rPr lang="en-US" dirty="0" err="1"/>
              <a:t>aquí</a:t>
            </a:r>
            <a:r>
              <a:rPr lang="en-US" dirty="0"/>
              <a:t>: </a:t>
            </a:r>
            <a:r>
              <a:rPr lang="en-US" dirty="0">
                <a:ea typeface="+mn-lt"/>
                <a:cs typeface="+mn-lt"/>
                <a:hlinkClick r:id="rId2"/>
              </a:rPr>
              <a:t>https://developers.google.com/youtube/v3</a:t>
            </a:r>
            <a:r>
              <a:rPr lang="en-US" dirty="0">
                <a:ea typeface="+mn-lt"/>
                <a:cs typeface="+mn-lt"/>
              </a:rPr>
              <a:t>.</a:t>
            </a:r>
          </a:p>
          <a:p>
            <a:r>
              <a:rPr lang="en-US" dirty="0" err="1">
                <a:solidFill>
                  <a:srgbClr val="000000"/>
                </a:solidFill>
              </a:rPr>
              <a:t>Su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err="1">
                <a:solidFill>
                  <a:srgbClr val="000000"/>
                </a:solidFill>
              </a:rPr>
              <a:t>acceso</a:t>
            </a:r>
            <a:r>
              <a:rPr lang="en-US" dirty="0">
                <a:solidFill>
                  <a:srgbClr val="000000"/>
                </a:solidFill>
              </a:rPr>
              <a:t> es de </a:t>
            </a:r>
            <a:r>
              <a:rPr lang="en-US" dirty="0" err="1">
                <a:solidFill>
                  <a:srgbClr val="000000"/>
                </a:solidFill>
              </a:rPr>
              <a:t>pago</a:t>
            </a:r>
            <a:r>
              <a:rPr lang="en-US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6" name="Marcador de contenido 5" descr="Logotipo&#10;&#10;Descripción generada automáticamente">
            <a:extLst>
              <a:ext uri="{FF2B5EF4-FFF2-40B4-BE49-F238E27FC236}">
                <a16:creationId xmlns:a16="http://schemas.microsoft.com/office/drawing/2014/main" id="{5C3879CE-980F-48D3-AD96-AF846A28CA6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448616" y="1337585"/>
            <a:ext cx="4481512" cy="3542676"/>
          </a:xfrm>
        </p:spPr>
      </p:pic>
    </p:spTree>
    <p:extLst>
      <p:ext uri="{BB962C8B-B14F-4D97-AF65-F5344CB8AC3E}">
        <p14:creationId xmlns:p14="http://schemas.microsoft.com/office/powerpoint/2010/main" val="40347861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 descr="Interfaz de usuario gráfica, Aplicación, Icono&#10;&#10;Descripción generada automáticamente">
            <a:extLst>
              <a:ext uri="{FF2B5EF4-FFF2-40B4-BE49-F238E27FC236}">
                <a16:creationId xmlns:a16="http://schemas.microsoft.com/office/drawing/2014/main" id="{2B4CCFCE-400A-4000-AD18-199A817A1C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1461" y="777277"/>
            <a:ext cx="7955168" cy="5303445"/>
          </a:xfrm>
        </p:spPr>
      </p:pic>
    </p:spTree>
    <p:extLst>
      <p:ext uri="{BB962C8B-B14F-4D97-AF65-F5344CB8AC3E}">
        <p14:creationId xmlns:p14="http://schemas.microsoft.com/office/powerpoint/2010/main" val="12564588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98BAEF-839E-4F7F-AB02-C028EF39E6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Redes Sociales Digitales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128D001-EAD2-42D1-BE71-BD8A316BE2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2101164"/>
            <a:ext cx="5362448" cy="1610228"/>
          </a:xfrm>
          <a:ln>
            <a:solidFill>
              <a:schemeClr val="tx1">
                <a:lumMod val="95000"/>
              </a:schemeClr>
            </a:solidFill>
          </a:ln>
        </p:spPr>
        <p:txBody>
          <a:bodyPr>
            <a:normAutofit/>
          </a:bodyPr>
          <a:lstStyle/>
          <a:p>
            <a:pPr marL="6350" indent="0">
              <a:buNone/>
            </a:pPr>
            <a:r>
              <a:rPr lang="en-US" sz="2400" dirty="0">
                <a:cs typeface="Arial" panose="020B0604020202020204"/>
              </a:rPr>
              <a:t>¿</a:t>
            </a:r>
            <a:r>
              <a:rPr lang="en-US" sz="2400" dirty="0" err="1">
                <a:cs typeface="Arial" panose="020B0604020202020204"/>
              </a:rPr>
              <a:t>Cuáles</a:t>
            </a:r>
            <a:r>
              <a:rPr lang="en-US" sz="2400" dirty="0">
                <a:cs typeface="Arial" panose="020B0604020202020204"/>
              </a:rPr>
              <a:t> redes </a:t>
            </a:r>
            <a:r>
              <a:rPr lang="en-US" sz="2400" dirty="0" err="1">
                <a:cs typeface="Arial" panose="020B0604020202020204"/>
              </a:rPr>
              <a:t>sociales</a:t>
            </a:r>
            <a:r>
              <a:rPr lang="en-US" sz="2400" dirty="0">
                <a:cs typeface="Arial" panose="020B0604020202020204"/>
              </a:rPr>
              <a:t> </a:t>
            </a:r>
            <a:r>
              <a:rPr lang="en-US" sz="2400" dirty="0" err="1">
                <a:cs typeface="Arial" panose="020B0604020202020204"/>
              </a:rPr>
              <a:t>han</a:t>
            </a:r>
            <a:r>
              <a:rPr lang="en-US" sz="2400" dirty="0">
                <a:cs typeface="Arial" panose="020B0604020202020204"/>
              </a:rPr>
              <a:t> </a:t>
            </a:r>
            <a:r>
              <a:rPr lang="en-US" sz="2400" dirty="0" err="1">
                <a:cs typeface="Arial" panose="020B0604020202020204"/>
              </a:rPr>
              <a:t>utilizado</a:t>
            </a:r>
            <a:r>
              <a:rPr lang="en-US" sz="2400" dirty="0">
                <a:cs typeface="Arial" panose="020B0604020202020204"/>
              </a:rPr>
              <a:t> o </a:t>
            </a:r>
            <a:r>
              <a:rPr lang="en-US" sz="2400" dirty="0" err="1">
                <a:cs typeface="Arial" panose="020B0604020202020204"/>
              </a:rPr>
              <a:t>utilizan</a:t>
            </a:r>
            <a:r>
              <a:rPr lang="en-US" sz="2400" dirty="0">
                <a:cs typeface="Arial"/>
              </a:rPr>
              <a:t>?</a:t>
            </a:r>
            <a:endParaRPr lang="en-US" dirty="0"/>
          </a:p>
          <a:p>
            <a:pPr marL="795020" lvl="1" indent="-337820"/>
            <a:r>
              <a:rPr lang="en-US" sz="2200" dirty="0">
                <a:cs typeface="Arial"/>
              </a:rPr>
              <a:t>¿Por </a:t>
            </a:r>
            <a:r>
              <a:rPr lang="en-US" sz="2200" dirty="0" err="1">
                <a:cs typeface="Arial"/>
              </a:rPr>
              <a:t>qué</a:t>
            </a:r>
            <a:r>
              <a:rPr lang="en-US" sz="2200" dirty="0">
                <a:cs typeface="Arial"/>
              </a:rPr>
              <a:t>?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A5C82E4-267A-4C01-8C43-AA76E03240E0}"/>
              </a:ext>
            </a:extLst>
          </p:cNvPr>
          <p:cNvSpPr txBox="1">
            <a:spLocks/>
          </p:cNvSpPr>
          <p:nvPr/>
        </p:nvSpPr>
        <p:spPr>
          <a:xfrm>
            <a:off x="1261872" y="4050927"/>
            <a:ext cx="5362448" cy="1610228"/>
          </a:xfrm>
          <a:prstGeom prst="rect">
            <a:avLst/>
          </a:prstGeom>
          <a:ln>
            <a:solidFill>
              <a:schemeClr val="tx1">
                <a:lumMod val="95000"/>
              </a:schemeClr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3444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7953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8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2588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70973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17328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642616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3108960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575304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4041648" indent="-338328" algn="l" defTabSz="914400" rtl="0" eaLnBrk="1" latinLnBrk="0" hangingPunct="1">
              <a:lnSpc>
                <a:spcPct val="120000"/>
              </a:lnSpc>
              <a:spcBef>
                <a:spcPts val="500"/>
              </a:spcBef>
              <a:spcAft>
                <a:spcPts val="600"/>
              </a:spcAft>
              <a:buClr>
                <a:schemeClr val="accent6"/>
              </a:buClr>
              <a:buSzPct val="90000"/>
              <a:buFont typeface="Wingdings" panose="05000000000000000000" pitchFamily="2" charset="2"/>
              <a:buChar char="§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6350" indent="0">
              <a:buNone/>
            </a:pPr>
            <a:r>
              <a:rPr lang="en-US" sz="2400" dirty="0">
                <a:cs typeface="Arial" panose="020B0604020202020204"/>
              </a:rPr>
              <a:t>¿</a:t>
            </a:r>
            <a:r>
              <a:rPr lang="en-US" sz="2400" dirty="0" err="1">
                <a:cs typeface="Arial" panose="020B0604020202020204"/>
              </a:rPr>
              <a:t>Cuáles</a:t>
            </a:r>
            <a:r>
              <a:rPr lang="en-US" sz="2400" dirty="0">
                <a:cs typeface="Arial" panose="020B0604020202020204"/>
              </a:rPr>
              <a:t> redes </a:t>
            </a:r>
            <a:r>
              <a:rPr lang="en-US" sz="2400" dirty="0" err="1">
                <a:cs typeface="Arial" panose="020B0604020202020204"/>
              </a:rPr>
              <a:t>sociales</a:t>
            </a:r>
            <a:r>
              <a:rPr lang="en-US" sz="2400" dirty="0">
                <a:cs typeface="Arial" panose="020B0604020202020204"/>
              </a:rPr>
              <a:t> </a:t>
            </a:r>
            <a:r>
              <a:rPr lang="en-US" sz="2400" dirty="0" err="1">
                <a:cs typeface="Arial"/>
              </a:rPr>
              <a:t>evitan</a:t>
            </a:r>
            <a:r>
              <a:rPr lang="en-US" sz="2400" dirty="0">
                <a:cs typeface="Arial"/>
              </a:rPr>
              <a:t> usar?</a:t>
            </a:r>
            <a:endParaRPr lang="en-US" dirty="0"/>
          </a:p>
          <a:p>
            <a:pPr marL="795020" lvl="1" indent="-337820"/>
            <a:r>
              <a:rPr lang="en-US" sz="2200" dirty="0">
                <a:cs typeface="Arial"/>
              </a:rPr>
              <a:t>¿Por </a:t>
            </a:r>
            <a:r>
              <a:rPr lang="en-US" sz="2200" dirty="0" err="1">
                <a:cs typeface="Arial"/>
              </a:rPr>
              <a:t>qué</a:t>
            </a:r>
            <a:r>
              <a:rPr lang="en-US" sz="2200" dirty="0">
                <a:cs typeface="Arial"/>
              </a:rPr>
              <a:t>?</a:t>
            </a:r>
          </a:p>
        </p:txBody>
      </p:sp>
      <p:pic>
        <p:nvPicPr>
          <p:cNvPr id="5" name="Imagen 4" descr="Imagen que contiene Mapa&#10;&#10;Descripción generada automáticamente">
            <a:extLst>
              <a:ext uri="{FF2B5EF4-FFF2-40B4-BE49-F238E27FC236}">
                <a16:creationId xmlns:a16="http://schemas.microsoft.com/office/drawing/2014/main" id="{281E2DFA-5BB6-4E07-A7D8-06E12DDC57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814009" y="2411040"/>
            <a:ext cx="5077906" cy="2856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37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C30A40-EA7C-4EEA-817C-15BDF6F2E3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897813" y="515760"/>
            <a:ext cx="3840043" cy="2718168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FD6BCC-3E55-4669-AA9F-D83A16E8B4BC}"/>
              </a:ext>
            </a:extLst>
          </p:cNvPr>
          <p:cNvSpPr txBox="1"/>
          <p:nvPr/>
        </p:nvSpPr>
        <p:spPr>
          <a:xfrm>
            <a:off x="8183232" y="1551678"/>
            <a:ext cx="3031165" cy="646331"/>
          </a:xfrm>
          <a:custGeom>
            <a:avLst/>
            <a:gdLst>
              <a:gd name="connsiteX0" fmla="*/ 0 w 3031165"/>
              <a:gd name="connsiteY0" fmla="*/ 0 h 646331"/>
              <a:gd name="connsiteX1" fmla="*/ 3031165 w 3031165"/>
              <a:gd name="connsiteY1" fmla="*/ 0 h 646331"/>
              <a:gd name="connsiteX2" fmla="*/ 3031165 w 3031165"/>
              <a:gd name="connsiteY2" fmla="*/ 646331 h 646331"/>
              <a:gd name="connsiteX3" fmla="*/ 0 w 3031165"/>
              <a:gd name="connsiteY3" fmla="*/ 646331 h 646331"/>
              <a:gd name="connsiteX4" fmla="*/ 0 w 3031165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31165" h="646331" extrusionOk="0">
                <a:moveTo>
                  <a:pt x="0" y="0"/>
                </a:moveTo>
                <a:cubicBezTo>
                  <a:pt x="1202786" y="-113254"/>
                  <a:pt x="2467378" y="102601"/>
                  <a:pt x="3031165" y="0"/>
                </a:cubicBezTo>
                <a:cubicBezTo>
                  <a:pt x="2976895" y="266053"/>
                  <a:pt x="3003018" y="407712"/>
                  <a:pt x="3031165" y="646331"/>
                </a:cubicBezTo>
                <a:cubicBezTo>
                  <a:pt x="2410659" y="702141"/>
                  <a:pt x="673603" y="815289"/>
                  <a:pt x="0" y="646331"/>
                </a:cubicBezTo>
                <a:cubicBezTo>
                  <a:pt x="3657" y="327601"/>
                  <a:pt x="-35263" y="28271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92D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recursos</a:t>
            </a:r>
            <a:r>
              <a:rPr lang="en-US" dirty="0"/>
              <a:t> </a:t>
            </a:r>
            <a:r>
              <a:rPr lang="en-US" dirty="0" err="1"/>
              <a:t>tecnológicos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7DD5F1-70D5-4A3B-ADC1-69BD58D4A707}"/>
              </a:ext>
            </a:extLst>
          </p:cNvPr>
          <p:cNvSpPr txBox="1"/>
          <p:nvPr/>
        </p:nvSpPr>
        <p:spPr>
          <a:xfrm>
            <a:off x="367158" y="1551678"/>
            <a:ext cx="3164071" cy="646331"/>
          </a:xfrm>
          <a:custGeom>
            <a:avLst/>
            <a:gdLst>
              <a:gd name="connsiteX0" fmla="*/ 0 w 3164071"/>
              <a:gd name="connsiteY0" fmla="*/ 0 h 646331"/>
              <a:gd name="connsiteX1" fmla="*/ 3164071 w 3164071"/>
              <a:gd name="connsiteY1" fmla="*/ 0 h 646331"/>
              <a:gd name="connsiteX2" fmla="*/ 3164071 w 3164071"/>
              <a:gd name="connsiteY2" fmla="*/ 646331 h 646331"/>
              <a:gd name="connsiteX3" fmla="*/ 0 w 3164071"/>
              <a:gd name="connsiteY3" fmla="*/ 646331 h 646331"/>
              <a:gd name="connsiteX4" fmla="*/ 0 w 3164071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64071" h="646331" extrusionOk="0">
                <a:moveTo>
                  <a:pt x="0" y="0"/>
                </a:moveTo>
                <a:cubicBezTo>
                  <a:pt x="523303" y="-113254"/>
                  <a:pt x="2797320" y="102601"/>
                  <a:pt x="3164071" y="0"/>
                </a:cubicBezTo>
                <a:cubicBezTo>
                  <a:pt x="3109801" y="266053"/>
                  <a:pt x="3135924" y="407712"/>
                  <a:pt x="3164071" y="646331"/>
                </a:cubicBezTo>
                <a:cubicBezTo>
                  <a:pt x="2137942" y="702141"/>
                  <a:pt x="996760" y="815289"/>
                  <a:pt x="0" y="646331"/>
                </a:cubicBezTo>
                <a:cubicBezTo>
                  <a:pt x="3657" y="327601"/>
                  <a:pt x="-35263" y="282719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/>
              <a:t>Distintos</a:t>
            </a:r>
            <a:r>
              <a:rPr lang="en-US" dirty="0"/>
              <a:t> </a:t>
            </a:r>
            <a:r>
              <a:rPr lang="en-US" dirty="0" err="1"/>
              <a:t>intereses</a:t>
            </a:r>
            <a:r>
              <a:rPr lang="en-US" dirty="0"/>
              <a:t> y </a:t>
            </a:r>
            <a:r>
              <a:rPr lang="en-US" dirty="0" err="1"/>
              <a:t>prácticas</a:t>
            </a:r>
            <a:endParaRPr lang="en-US" dirty="0" err="1"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0449C5A-86A0-4A2D-B0A5-F3724759B6E6}"/>
              </a:ext>
            </a:extLst>
          </p:cNvPr>
          <p:cNvSpPr txBox="1"/>
          <p:nvPr/>
        </p:nvSpPr>
        <p:spPr>
          <a:xfrm>
            <a:off x="1378290" y="3279901"/>
            <a:ext cx="1485014" cy="369332"/>
          </a:xfrm>
          <a:custGeom>
            <a:avLst/>
            <a:gdLst>
              <a:gd name="connsiteX0" fmla="*/ 0 w 1485014"/>
              <a:gd name="connsiteY0" fmla="*/ 0 h 369332"/>
              <a:gd name="connsiteX1" fmla="*/ 1485014 w 1485014"/>
              <a:gd name="connsiteY1" fmla="*/ 0 h 369332"/>
              <a:gd name="connsiteX2" fmla="*/ 1485014 w 1485014"/>
              <a:gd name="connsiteY2" fmla="*/ 369332 h 369332"/>
              <a:gd name="connsiteX3" fmla="*/ 0 w 1485014"/>
              <a:gd name="connsiteY3" fmla="*/ 369332 h 369332"/>
              <a:gd name="connsiteX4" fmla="*/ 0 w 1485014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5014" h="369332" extrusionOk="0">
                <a:moveTo>
                  <a:pt x="0" y="0"/>
                </a:moveTo>
                <a:cubicBezTo>
                  <a:pt x="384231" y="-70011"/>
                  <a:pt x="957494" y="788"/>
                  <a:pt x="1485014" y="0"/>
                </a:cubicBezTo>
                <a:cubicBezTo>
                  <a:pt x="1472294" y="53610"/>
                  <a:pt x="1515037" y="295280"/>
                  <a:pt x="1485014" y="369332"/>
                </a:cubicBezTo>
                <a:cubicBezTo>
                  <a:pt x="1110488" y="364677"/>
                  <a:pt x="672419" y="280426"/>
                  <a:pt x="0" y="369332"/>
                </a:cubicBezTo>
                <a:cubicBezTo>
                  <a:pt x="28587" y="229984"/>
                  <a:pt x="-26953" y="11602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Política</a:t>
            </a:r>
            <a:endParaRPr lang="en-US" dirty="0"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8B16F-0FA6-4584-9CDF-C1DC4407CEE4}"/>
              </a:ext>
            </a:extLst>
          </p:cNvPr>
          <p:cNvSpPr txBox="1"/>
          <p:nvPr/>
        </p:nvSpPr>
        <p:spPr>
          <a:xfrm>
            <a:off x="2711558" y="4172715"/>
            <a:ext cx="1485014" cy="369332"/>
          </a:xfrm>
          <a:custGeom>
            <a:avLst/>
            <a:gdLst>
              <a:gd name="connsiteX0" fmla="*/ 0 w 1485014"/>
              <a:gd name="connsiteY0" fmla="*/ 0 h 369332"/>
              <a:gd name="connsiteX1" fmla="*/ 1485014 w 1485014"/>
              <a:gd name="connsiteY1" fmla="*/ 0 h 369332"/>
              <a:gd name="connsiteX2" fmla="*/ 1485014 w 1485014"/>
              <a:gd name="connsiteY2" fmla="*/ 369332 h 369332"/>
              <a:gd name="connsiteX3" fmla="*/ 0 w 1485014"/>
              <a:gd name="connsiteY3" fmla="*/ 369332 h 369332"/>
              <a:gd name="connsiteX4" fmla="*/ 0 w 1485014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5014" h="369332" extrusionOk="0">
                <a:moveTo>
                  <a:pt x="0" y="0"/>
                </a:moveTo>
                <a:cubicBezTo>
                  <a:pt x="384231" y="-70011"/>
                  <a:pt x="957494" y="788"/>
                  <a:pt x="1485014" y="0"/>
                </a:cubicBezTo>
                <a:cubicBezTo>
                  <a:pt x="1472294" y="53610"/>
                  <a:pt x="1515037" y="295280"/>
                  <a:pt x="1485014" y="369332"/>
                </a:cubicBezTo>
                <a:cubicBezTo>
                  <a:pt x="1110488" y="364677"/>
                  <a:pt x="672419" y="280426"/>
                  <a:pt x="0" y="369332"/>
                </a:cubicBezTo>
                <a:cubicBezTo>
                  <a:pt x="28587" y="229984"/>
                  <a:pt x="-26953" y="11602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/>
              <a:t>Religión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351E467-1992-4D7E-84F6-F76D3FB5B831}"/>
              </a:ext>
            </a:extLst>
          </p:cNvPr>
          <p:cNvSpPr txBox="1"/>
          <p:nvPr/>
        </p:nvSpPr>
        <p:spPr>
          <a:xfrm>
            <a:off x="148217" y="4194550"/>
            <a:ext cx="1928036" cy="369332"/>
          </a:xfrm>
          <a:custGeom>
            <a:avLst/>
            <a:gdLst>
              <a:gd name="connsiteX0" fmla="*/ 0 w 1928036"/>
              <a:gd name="connsiteY0" fmla="*/ 0 h 369332"/>
              <a:gd name="connsiteX1" fmla="*/ 1928036 w 1928036"/>
              <a:gd name="connsiteY1" fmla="*/ 0 h 369332"/>
              <a:gd name="connsiteX2" fmla="*/ 1928036 w 1928036"/>
              <a:gd name="connsiteY2" fmla="*/ 369332 h 369332"/>
              <a:gd name="connsiteX3" fmla="*/ 0 w 1928036"/>
              <a:gd name="connsiteY3" fmla="*/ 369332 h 369332"/>
              <a:gd name="connsiteX4" fmla="*/ 0 w 1928036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28036" h="369332" extrusionOk="0">
                <a:moveTo>
                  <a:pt x="0" y="0"/>
                </a:moveTo>
                <a:cubicBezTo>
                  <a:pt x="327564" y="-113254"/>
                  <a:pt x="1500963" y="102601"/>
                  <a:pt x="1928036" y="0"/>
                </a:cubicBezTo>
                <a:cubicBezTo>
                  <a:pt x="1915316" y="53610"/>
                  <a:pt x="1958059" y="295280"/>
                  <a:pt x="1928036" y="369332"/>
                </a:cubicBezTo>
                <a:cubicBezTo>
                  <a:pt x="1728895" y="425142"/>
                  <a:pt x="669176" y="538290"/>
                  <a:pt x="0" y="369332"/>
                </a:cubicBezTo>
                <a:cubicBezTo>
                  <a:pt x="28587" y="229984"/>
                  <a:pt x="-26953" y="11602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/>
              <a:t>Nacionalidad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A928CF-3A07-4940-9E80-A0915F3F372C}"/>
              </a:ext>
            </a:extLst>
          </p:cNvPr>
          <p:cNvSpPr txBox="1"/>
          <p:nvPr/>
        </p:nvSpPr>
        <p:spPr>
          <a:xfrm>
            <a:off x="7624633" y="3849814"/>
            <a:ext cx="1790699" cy="646331"/>
          </a:xfrm>
          <a:custGeom>
            <a:avLst/>
            <a:gdLst>
              <a:gd name="connsiteX0" fmla="*/ 0 w 1790699"/>
              <a:gd name="connsiteY0" fmla="*/ 0 h 646331"/>
              <a:gd name="connsiteX1" fmla="*/ 1790699 w 1790699"/>
              <a:gd name="connsiteY1" fmla="*/ 0 h 646331"/>
              <a:gd name="connsiteX2" fmla="*/ 1790699 w 1790699"/>
              <a:gd name="connsiteY2" fmla="*/ 646331 h 646331"/>
              <a:gd name="connsiteX3" fmla="*/ 0 w 1790699"/>
              <a:gd name="connsiteY3" fmla="*/ 646331 h 646331"/>
              <a:gd name="connsiteX4" fmla="*/ 0 w 1790699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0699" h="646331" extrusionOk="0">
                <a:moveTo>
                  <a:pt x="0" y="0"/>
                </a:moveTo>
                <a:cubicBezTo>
                  <a:pt x="242541" y="-91377"/>
                  <a:pt x="1225063" y="105737"/>
                  <a:pt x="1790699" y="0"/>
                </a:cubicBezTo>
                <a:cubicBezTo>
                  <a:pt x="1736429" y="266053"/>
                  <a:pt x="1762552" y="407712"/>
                  <a:pt x="1790699" y="646331"/>
                </a:cubicBezTo>
                <a:cubicBezTo>
                  <a:pt x="1157290" y="552683"/>
                  <a:pt x="314259" y="728555"/>
                  <a:pt x="0" y="646331"/>
                </a:cubicBezTo>
                <a:cubicBezTo>
                  <a:pt x="3657" y="327601"/>
                  <a:pt x="-35263" y="28271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92D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/>
              <a:t>Conectividad</a:t>
            </a:r>
            <a:r>
              <a:rPr lang="en-US" dirty="0"/>
              <a:t> </a:t>
            </a:r>
            <a:r>
              <a:rPr lang="en-US" dirty="0" err="1"/>
              <a:t>móvil</a:t>
            </a:r>
            <a:endParaRPr lang="en-US" dirty="0" err="1">
              <a:cs typeface="Arial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C806ABC-7BE8-4339-85B1-95EB23352369}"/>
              </a:ext>
            </a:extLst>
          </p:cNvPr>
          <p:cNvSpPr txBox="1"/>
          <p:nvPr/>
        </p:nvSpPr>
        <p:spPr>
          <a:xfrm>
            <a:off x="9698814" y="4659992"/>
            <a:ext cx="1485014" cy="646331"/>
          </a:xfrm>
          <a:custGeom>
            <a:avLst/>
            <a:gdLst>
              <a:gd name="connsiteX0" fmla="*/ 0 w 1485014"/>
              <a:gd name="connsiteY0" fmla="*/ 0 h 646331"/>
              <a:gd name="connsiteX1" fmla="*/ 1485014 w 1485014"/>
              <a:gd name="connsiteY1" fmla="*/ 0 h 646331"/>
              <a:gd name="connsiteX2" fmla="*/ 1485014 w 1485014"/>
              <a:gd name="connsiteY2" fmla="*/ 646331 h 646331"/>
              <a:gd name="connsiteX3" fmla="*/ 0 w 1485014"/>
              <a:gd name="connsiteY3" fmla="*/ 646331 h 646331"/>
              <a:gd name="connsiteX4" fmla="*/ 0 w 1485014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5014" h="646331" extrusionOk="0">
                <a:moveTo>
                  <a:pt x="0" y="0"/>
                </a:moveTo>
                <a:cubicBezTo>
                  <a:pt x="384231" y="-70011"/>
                  <a:pt x="957494" y="788"/>
                  <a:pt x="1485014" y="0"/>
                </a:cubicBezTo>
                <a:cubicBezTo>
                  <a:pt x="1430744" y="266053"/>
                  <a:pt x="1456867" y="407712"/>
                  <a:pt x="1485014" y="646331"/>
                </a:cubicBezTo>
                <a:cubicBezTo>
                  <a:pt x="1110488" y="641676"/>
                  <a:pt x="672419" y="557425"/>
                  <a:pt x="0" y="646331"/>
                </a:cubicBezTo>
                <a:cubicBezTo>
                  <a:pt x="3657" y="327601"/>
                  <a:pt x="-35263" y="28271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92D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/>
              <a:t>Elementos</a:t>
            </a:r>
            <a:r>
              <a:rPr lang="en-US" dirty="0"/>
              <a:t> multimedia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8F99965-B210-4864-B13A-83051CEA00EA}"/>
              </a:ext>
            </a:extLst>
          </p:cNvPr>
          <p:cNvSpPr txBox="1"/>
          <p:nvPr/>
        </p:nvSpPr>
        <p:spPr>
          <a:xfrm>
            <a:off x="7930318" y="5388566"/>
            <a:ext cx="1485014" cy="646331"/>
          </a:xfrm>
          <a:custGeom>
            <a:avLst/>
            <a:gdLst>
              <a:gd name="connsiteX0" fmla="*/ 0 w 1485014"/>
              <a:gd name="connsiteY0" fmla="*/ 0 h 646331"/>
              <a:gd name="connsiteX1" fmla="*/ 1485014 w 1485014"/>
              <a:gd name="connsiteY1" fmla="*/ 0 h 646331"/>
              <a:gd name="connsiteX2" fmla="*/ 1485014 w 1485014"/>
              <a:gd name="connsiteY2" fmla="*/ 646331 h 646331"/>
              <a:gd name="connsiteX3" fmla="*/ 0 w 1485014"/>
              <a:gd name="connsiteY3" fmla="*/ 646331 h 646331"/>
              <a:gd name="connsiteX4" fmla="*/ 0 w 1485014"/>
              <a:gd name="connsiteY4" fmla="*/ 0 h 6463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5014" h="646331" extrusionOk="0">
                <a:moveTo>
                  <a:pt x="0" y="0"/>
                </a:moveTo>
                <a:cubicBezTo>
                  <a:pt x="384231" y="-70011"/>
                  <a:pt x="957494" y="788"/>
                  <a:pt x="1485014" y="0"/>
                </a:cubicBezTo>
                <a:cubicBezTo>
                  <a:pt x="1430744" y="266053"/>
                  <a:pt x="1456867" y="407712"/>
                  <a:pt x="1485014" y="646331"/>
                </a:cubicBezTo>
                <a:cubicBezTo>
                  <a:pt x="1110488" y="641676"/>
                  <a:pt x="672419" y="557425"/>
                  <a:pt x="0" y="646331"/>
                </a:cubicBezTo>
                <a:cubicBezTo>
                  <a:pt x="3657" y="327601"/>
                  <a:pt x="-35263" y="282719"/>
                  <a:pt x="0" y="0"/>
                </a:cubicBezTo>
                <a:close/>
              </a:path>
            </a:pathLst>
          </a:custGeom>
          <a:noFill/>
          <a:ln w="28575">
            <a:solidFill>
              <a:srgbClr val="92D050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Política de </a:t>
            </a:r>
            <a:r>
              <a:rPr lang="en-US" dirty="0" err="1"/>
              <a:t>Privacidad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FC703F-2504-410D-9E98-44873010B460}"/>
              </a:ext>
            </a:extLst>
          </p:cNvPr>
          <p:cNvSpPr txBox="1"/>
          <p:nvPr/>
        </p:nvSpPr>
        <p:spPr>
          <a:xfrm>
            <a:off x="1534376" y="5011441"/>
            <a:ext cx="1485014" cy="369332"/>
          </a:xfrm>
          <a:custGeom>
            <a:avLst/>
            <a:gdLst>
              <a:gd name="connsiteX0" fmla="*/ 0 w 1485014"/>
              <a:gd name="connsiteY0" fmla="*/ 0 h 369332"/>
              <a:gd name="connsiteX1" fmla="*/ 1485014 w 1485014"/>
              <a:gd name="connsiteY1" fmla="*/ 0 h 369332"/>
              <a:gd name="connsiteX2" fmla="*/ 1485014 w 1485014"/>
              <a:gd name="connsiteY2" fmla="*/ 369332 h 369332"/>
              <a:gd name="connsiteX3" fmla="*/ 0 w 1485014"/>
              <a:gd name="connsiteY3" fmla="*/ 369332 h 369332"/>
              <a:gd name="connsiteX4" fmla="*/ 0 w 1485014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5014" h="369332" extrusionOk="0">
                <a:moveTo>
                  <a:pt x="0" y="0"/>
                </a:moveTo>
                <a:cubicBezTo>
                  <a:pt x="384231" y="-70011"/>
                  <a:pt x="957494" y="788"/>
                  <a:pt x="1485014" y="0"/>
                </a:cubicBezTo>
                <a:cubicBezTo>
                  <a:pt x="1472294" y="53610"/>
                  <a:pt x="1515037" y="295280"/>
                  <a:pt x="1485014" y="369332"/>
                </a:cubicBezTo>
                <a:cubicBezTo>
                  <a:pt x="1110488" y="364677"/>
                  <a:pt x="672419" y="280426"/>
                  <a:pt x="0" y="369332"/>
                </a:cubicBezTo>
                <a:cubicBezTo>
                  <a:pt x="28587" y="229984"/>
                  <a:pt x="-26953" y="11602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 err="1"/>
              <a:t>Idioma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5C11AE0-E6C2-403A-8C4C-D376EE38FE4F}"/>
              </a:ext>
            </a:extLst>
          </p:cNvPr>
          <p:cNvSpPr txBox="1"/>
          <p:nvPr/>
        </p:nvSpPr>
        <p:spPr>
          <a:xfrm>
            <a:off x="368013" y="5850231"/>
            <a:ext cx="1485014" cy="369332"/>
          </a:xfrm>
          <a:custGeom>
            <a:avLst/>
            <a:gdLst>
              <a:gd name="connsiteX0" fmla="*/ 0 w 1485014"/>
              <a:gd name="connsiteY0" fmla="*/ 0 h 369332"/>
              <a:gd name="connsiteX1" fmla="*/ 1485014 w 1485014"/>
              <a:gd name="connsiteY1" fmla="*/ 0 h 369332"/>
              <a:gd name="connsiteX2" fmla="*/ 1485014 w 1485014"/>
              <a:gd name="connsiteY2" fmla="*/ 369332 h 369332"/>
              <a:gd name="connsiteX3" fmla="*/ 0 w 1485014"/>
              <a:gd name="connsiteY3" fmla="*/ 369332 h 369332"/>
              <a:gd name="connsiteX4" fmla="*/ 0 w 1485014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5014" h="369332" extrusionOk="0">
                <a:moveTo>
                  <a:pt x="0" y="0"/>
                </a:moveTo>
                <a:cubicBezTo>
                  <a:pt x="384231" y="-70011"/>
                  <a:pt x="957494" y="788"/>
                  <a:pt x="1485014" y="0"/>
                </a:cubicBezTo>
                <a:cubicBezTo>
                  <a:pt x="1472294" y="53610"/>
                  <a:pt x="1515037" y="295280"/>
                  <a:pt x="1485014" y="369332"/>
                </a:cubicBezTo>
                <a:cubicBezTo>
                  <a:pt x="1110488" y="364677"/>
                  <a:pt x="672419" y="280426"/>
                  <a:pt x="0" y="369332"/>
                </a:cubicBezTo>
                <a:cubicBezTo>
                  <a:pt x="28587" y="229984"/>
                  <a:pt x="-26953" y="11602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Raza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9B40BF4-AF92-4871-B866-789D3477EE9B}"/>
              </a:ext>
            </a:extLst>
          </p:cNvPr>
          <p:cNvSpPr txBox="1"/>
          <p:nvPr/>
        </p:nvSpPr>
        <p:spPr>
          <a:xfrm>
            <a:off x="2863304" y="5790004"/>
            <a:ext cx="1485014" cy="369332"/>
          </a:xfrm>
          <a:custGeom>
            <a:avLst/>
            <a:gdLst>
              <a:gd name="connsiteX0" fmla="*/ 0 w 1485014"/>
              <a:gd name="connsiteY0" fmla="*/ 0 h 369332"/>
              <a:gd name="connsiteX1" fmla="*/ 1485014 w 1485014"/>
              <a:gd name="connsiteY1" fmla="*/ 0 h 369332"/>
              <a:gd name="connsiteX2" fmla="*/ 1485014 w 1485014"/>
              <a:gd name="connsiteY2" fmla="*/ 369332 h 369332"/>
              <a:gd name="connsiteX3" fmla="*/ 0 w 1485014"/>
              <a:gd name="connsiteY3" fmla="*/ 369332 h 369332"/>
              <a:gd name="connsiteX4" fmla="*/ 0 w 1485014"/>
              <a:gd name="connsiteY4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85014" h="369332" extrusionOk="0">
                <a:moveTo>
                  <a:pt x="0" y="0"/>
                </a:moveTo>
                <a:cubicBezTo>
                  <a:pt x="384231" y="-70011"/>
                  <a:pt x="957494" y="788"/>
                  <a:pt x="1485014" y="0"/>
                </a:cubicBezTo>
                <a:cubicBezTo>
                  <a:pt x="1472294" y="53610"/>
                  <a:pt x="1515037" y="295280"/>
                  <a:pt x="1485014" y="369332"/>
                </a:cubicBezTo>
                <a:cubicBezTo>
                  <a:pt x="1110488" y="364677"/>
                  <a:pt x="672419" y="280426"/>
                  <a:pt x="0" y="369332"/>
                </a:cubicBezTo>
                <a:cubicBezTo>
                  <a:pt x="28587" y="229984"/>
                  <a:pt x="-26953" y="116024"/>
                  <a:pt x="0" y="0"/>
                </a:cubicBezTo>
                <a:close/>
              </a:path>
            </a:pathLst>
          </a:custGeom>
          <a:noFill/>
          <a:ln w="28575">
            <a:solidFill>
              <a:schemeClr val="tx2">
                <a:lumMod val="75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/>
              <a:t>Estado civil</a:t>
            </a:r>
          </a:p>
        </p:txBody>
      </p:sp>
    </p:spTree>
    <p:extLst>
      <p:ext uri="{BB962C8B-B14F-4D97-AF65-F5344CB8AC3E}">
        <p14:creationId xmlns:p14="http://schemas.microsoft.com/office/powerpoint/2010/main" val="34185084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872A-E2E0-437E-9390-D010D9068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Redes </a:t>
            </a:r>
            <a:r>
              <a:rPr lang="en-US" dirty="0" err="1"/>
              <a:t>Sociales</a:t>
            </a:r>
            <a:r>
              <a:rPr lang="en-US" dirty="0"/>
              <a:t> - </a:t>
            </a:r>
            <a:r>
              <a:rPr lang="en-US" dirty="0" err="1"/>
              <a:t>Definición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70CF7-66A2-4FB2-853A-A5838BB01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97889"/>
            <a:ext cx="8595360" cy="345846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Una red social (digital) son </a:t>
            </a:r>
            <a:r>
              <a:rPr lang="en-US" sz="2400" dirty="0" err="1"/>
              <a:t>servicios</a:t>
            </a:r>
            <a:r>
              <a:rPr lang="en-US" sz="2400" dirty="0"/>
              <a:t> web que </a:t>
            </a:r>
            <a:r>
              <a:rPr lang="en-US" sz="2400" dirty="0" err="1"/>
              <a:t>permiten</a:t>
            </a:r>
            <a:r>
              <a:rPr lang="en-US" sz="2400" dirty="0"/>
              <a:t> a los </a:t>
            </a:r>
            <a:r>
              <a:rPr lang="en-US" sz="2400" dirty="0" err="1"/>
              <a:t>individuos</a:t>
            </a:r>
            <a:r>
              <a:rPr lang="en-US" sz="2400" dirty="0"/>
              <a:t>:</a:t>
            </a:r>
          </a:p>
          <a:p>
            <a:pPr marL="457200" indent="-457200">
              <a:buAutoNum type="arabicPeriod"/>
            </a:pPr>
            <a:r>
              <a:rPr lang="en-US" sz="2400" u="sng" dirty="0" err="1"/>
              <a:t>Construir</a:t>
            </a:r>
            <a:r>
              <a:rPr lang="en-US" sz="2400" u="sng" dirty="0"/>
              <a:t> un </a:t>
            </a:r>
            <a:r>
              <a:rPr lang="en-US" sz="2400" u="sng" dirty="0" err="1"/>
              <a:t>perfil</a:t>
            </a:r>
            <a:r>
              <a:rPr lang="en-US" sz="2400" dirty="0"/>
              <a:t> </a:t>
            </a:r>
            <a:r>
              <a:rPr lang="en-US" sz="2400" dirty="0" err="1"/>
              <a:t>público</a:t>
            </a:r>
            <a:r>
              <a:rPr lang="en-US" sz="2400" dirty="0"/>
              <a:t> o semi-</a:t>
            </a:r>
            <a:r>
              <a:rPr lang="en-US" sz="2400" dirty="0" err="1"/>
              <a:t>público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un </a:t>
            </a:r>
            <a:r>
              <a:rPr lang="en-US" sz="2400" dirty="0" err="1"/>
              <a:t>sistema</a:t>
            </a:r>
            <a:r>
              <a:rPr lang="en-US" sz="2400" dirty="0"/>
              <a:t> </a:t>
            </a:r>
            <a:r>
              <a:rPr lang="en-US" sz="2400" dirty="0" err="1"/>
              <a:t>acotado</a:t>
            </a:r>
            <a:r>
              <a:rPr lang="en-US" sz="2400" dirty="0"/>
              <a:t>.</a:t>
            </a:r>
          </a:p>
          <a:p>
            <a:pPr marL="457200" indent="-457200">
              <a:buAutoNum type="arabicPeriod"/>
            </a:pPr>
            <a:r>
              <a:rPr lang="en-US" sz="2400" u="sng" dirty="0"/>
              <a:t>Articular una </a:t>
            </a:r>
            <a:r>
              <a:rPr lang="en-US" sz="2400" u="sng" dirty="0" err="1"/>
              <a:t>lista</a:t>
            </a:r>
            <a:r>
              <a:rPr lang="en-US" sz="2400" dirty="0"/>
              <a:t> de </a:t>
            </a:r>
            <a:r>
              <a:rPr lang="en-US" sz="2400" dirty="0" err="1"/>
              <a:t>otros</a:t>
            </a:r>
            <a:r>
              <a:rPr lang="en-US" sz="2400" dirty="0"/>
              <a:t> </a:t>
            </a:r>
            <a:r>
              <a:rPr lang="en-US" sz="2400" dirty="0" err="1"/>
              <a:t>usuarios</a:t>
            </a:r>
            <a:r>
              <a:rPr lang="en-US" sz="2400" dirty="0"/>
              <a:t> con los que </a:t>
            </a:r>
            <a:r>
              <a:rPr lang="en-US" sz="2400" dirty="0" err="1"/>
              <a:t>comparte</a:t>
            </a:r>
            <a:r>
              <a:rPr lang="en-US" sz="2400" dirty="0"/>
              <a:t> una </a:t>
            </a:r>
            <a:r>
              <a:rPr lang="en-US" sz="2400" dirty="0" err="1"/>
              <a:t>conexión</a:t>
            </a:r>
            <a:r>
              <a:rPr lang="en-US" sz="2400" dirty="0"/>
              <a:t>.</a:t>
            </a:r>
          </a:p>
          <a:p>
            <a:pPr marL="457200" indent="-457200">
              <a:buAutoNum type="arabicPeriod"/>
            </a:pPr>
            <a:r>
              <a:rPr lang="en-US" sz="2400" u="sng" dirty="0"/>
              <a:t>Ver y </a:t>
            </a:r>
            <a:r>
              <a:rPr lang="en-US" sz="2400" u="sng" dirty="0" err="1"/>
              <a:t>recorrer</a:t>
            </a:r>
            <a:r>
              <a:rPr lang="en-US" sz="2400" u="sng" dirty="0"/>
              <a:t> </a:t>
            </a:r>
            <a:r>
              <a:rPr lang="en-US" sz="2400" u="sng" dirty="0" err="1"/>
              <a:t>su</a:t>
            </a:r>
            <a:r>
              <a:rPr lang="en-US" sz="2400" u="sng" dirty="0"/>
              <a:t> </a:t>
            </a:r>
            <a:r>
              <a:rPr lang="en-US" sz="2400" u="sng" dirty="0" err="1"/>
              <a:t>lista</a:t>
            </a:r>
            <a:r>
              <a:rPr lang="en-US" sz="2400" u="sng" dirty="0"/>
              <a:t> de </a:t>
            </a:r>
            <a:r>
              <a:rPr lang="en-US" sz="2400" u="sng" dirty="0" err="1"/>
              <a:t>conexiones</a:t>
            </a:r>
            <a:r>
              <a:rPr lang="en-US" sz="2400" dirty="0"/>
              <a:t> y la de </a:t>
            </a:r>
            <a:r>
              <a:rPr lang="en-US" sz="2400" dirty="0" err="1"/>
              <a:t>otros</a:t>
            </a:r>
            <a:r>
              <a:rPr lang="en-US" sz="2400" dirty="0"/>
              <a:t> </a:t>
            </a:r>
            <a:r>
              <a:rPr lang="en-US" sz="2400" dirty="0" err="1"/>
              <a:t>usuarios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el</a:t>
            </a:r>
            <a:r>
              <a:rPr lang="en-US" sz="2400" dirty="0"/>
              <a:t> </a:t>
            </a:r>
            <a:r>
              <a:rPr lang="en-US" sz="2400" dirty="0" err="1"/>
              <a:t>sistema</a:t>
            </a:r>
            <a:r>
              <a:rPr lang="en-US" sz="2400" dirty="0"/>
              <a:t>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FE5052-A43B-4E2B-AA06-9AE9A945D7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993920" y="6396495"/>
            <a:ext cx="8947399" cy="304801"/>
          </a:xfrm>
        </p:spPr>
        <p:txBody>
          <a:bodyPr/>
          <a:lstStyle/>
          <a:p>
            <a:r>
              <a:rPr lang="en-US" sz="1100" dirty="0">
                <a:solidFill>
                  <a:schemeClr val="tx1"/>
                </a:solidFill>
              </a:rPr>
              <a:t>Danah M. Boyd y Nicole B. Ellison. </a:t>
            </a:r>
            <a:r>
              <a:rPr lang="en-US" sz="1100" i="1" dirty="0">
                <a:solidFill>
                  <a:schemeClr val="tx1"/>
                </a:solidFill>
              </a:rPr>
              <a:t>Social Networks Sites: Definition, History and Scholarship</a:t>
            </a:r>
            <a:r>
              <a:rPr lang="en-US" sz="1100" dirty="0">
                <a:solidFill>
                  <a:schemeClr val="tx1"/>
                </a:solidFill>
              </a:rPr>
              <a:t>. Journal of Computer-Mediated Communication 13 (2008). Pp. 210-230.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3B3C123-A2EC-494D-B75F-C5B7C9E8369D}"/>
              </a:ext>
            </a:extLst>
          </p:cNvPr>
          <p:cNvSpPr txBox="1"/>
          <p:nvPr/>
        </p:nvSpPr>
        <p:spPr>
          <a:xfrm>
            <a:off x="3952240" y="5507092"/>
            <a:ext cx="4196080" cy="400110"/>
          </a:xfrm>
          <a:prstGeom prst="rect">
            <a:avLst/>
          </a:prstGeom>
          <a:noFill/>
          <a:ln w="19050"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s-MX" sz="2000" dirty="0"/>
              <a:t>¿Notan algún problema?</a:t>
            </a:r>
          </a:p>
        </p:txBody>
      </p:sp>
    </p:spTree>
    <p:extLst>
      <p:ext uri="{BB962C8B-B14F-4D97-AF65-F5344CB8AC3E}">
        <p14:creationId xmlns:p14="http://schemas.microsoft.com/office/powerpoint/2010/main" val="1504642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F872A-E2E0-437E-9390-D010D9068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Redes </a:t>
            </a:r>
            <a:r>
              <a:rPr lang="en-US" dirty="0" err="1"/>
              <a:t>Sociales</a:t>
            </a:r>
            <a:r>
              <a:rPr lang="en-US" dirty="0"/>
              <a:t> - </a:t>
            </a:r>
            <a:r>
              <a:rPr lang="en-US" dirty="0" err="1"/>
              <a:t>Definición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F70CF7-66A2-4FB2-853A-A5838BB01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61872" y="1897888"/>
            <a:ext cx="8595360" cy="40584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400" dirty="0"/>
              <a:t>¡</a:t>
            </a:r>
            <a:r>
              <a:rPr lang="en-US" sz="2400" dirty="0" err="1"/>
              <a:t>Debemos</a:t>
            </a:r>
            <a:r>
              <a:rPr lang="en-US" sz="2400" dirty="0"/>
              <a:t> </a:t>
            </a:r>
            <a:r>
              <a:rPr lang="en-US" sz="2400" dirty="0" err="1"/>
              <a:t>agregar</a:t>
            </a:r>
            <a:r>
              <a:rPr lang="en-US" sz="2400" dirty="0"/>
              <a:t> </a:t>
            </a:r>
            <a:r>
              <a:rPr lang="en-US" sz="2400" dirty="0" err="1"/>
              <a:t>nuevas</a:t>
            </a:r>
            <a:r>
              <a:rPr lang="en-US" sz="2400" dirty="0"/>
              <a:t> </a:t>
            </a:r>
            <a:r>
              <a:rPr lang="en-US" sz="2400" dirty="0" err="1"/>
              <a:t>características</a:t>
            </a:r>
            <a:r>
              <a:rPr lang="en-US" sz="2400" dirty="0"/>
              <a:t>!</a:t>
            </a:r>
          </a:p>
          <a:p>
            <a:pPr marL="0" indent="0">
              <a:buNone/>
            </a:pPr>
            <a:endParaRPr lang="en-US" sz="2400" dirty="0"/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Permiten</a:t>
            </a:r>
            <a:r>
              <a:rPr lang="en-US" sz="2400" dirty="0"/>
              <a:t> </a:t>
            </a:r>
            <a:r>
              <a:rPr lang="en-US" sz="2400" dirty="0" err="1"/>
              <a:t>compartir</a:t>
            </a:r>
            <a:r>
              <a:rPr lang="en-US" sz="2400" dirty="0"/>
              <a:t> </a:t>
            </a:r>
            <a:r>
              <a:rPr lang="en-US" sz="2400" dirty="0" err="1"/>
              <a:t>contenido</a:t>
            </a:r>
            <a:r>
              <a:rPr lang="en-US" sz="2400" dirty="0"/>
              <a:t> multimedia (</a:t>
            </a:r>
            <a:r>
              <a:rPr lang="en-US" sz="2400" dirty="0" err="1"/>
              <a:t>imágenes</a:t>
            </a:r>
            <a:r>
              <a:rPr lang="en-US" sz="2400" dirty="0"/>
              <a:t>, videos, gifs, audio o live streams).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Permiten</a:t>
            </a:r>
            <a:r>
              <a:rPr lang="en-US" sz="2400" dirty="0"/>
              <a:t> </a:t>
            </a:r>
            <a:r>
              <a:rPr lang="en-US" sz="2400" dirty="0" err="1"/>
              <a:t>reaccionar</a:t>
            </a:r>
            <a:r>
              <a:rPr lang="en-US" sz="2400" dirty="0"/>
              <a:t> ante </a:t>
            </a:r>
            <a:r>
              <a:rPr lang="en-US" sz="2400" dirty="0" err="1"/>
              <a:t>diferentes</a:t>
            </a:r>
            <a:r>
              <a:rPr lang="en-US" sz="2400" dirty="0"/>
              <a:t> </a:t>
            </a:r>
            <a:r>
              <a:rPr lang="en-US" sz="2400" dirty="0" err="1"/>
              <a:t>contenidos</a:t>
            </a:r>
            <a:r>
              <a:rPr lang="en-US" sz="2400" dirty="0"/>
              <a:t> </a:t>
            </a:r>
            <a:r>
              <a:rPr lang="en-US" sz="2400" dirty="0" err="1"/>
              <a:t>publicados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ellas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Todo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</a:t>
            </a:r>
            <a:r>
              <a:rPr lang="en-US" sz="2400" dirty="0" err="1"/>
              <a:t>tiempo</a:t>
            </a:r>
            <a:r>
              <a:rPr lang="en-US" sz="2400" dirty="0"/>
              <a:t> real.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err="1"/>
              <a:t>Gratuitas</a:t>
            </a:r>
            <a:r>
              <a:rPr lang="en-US" sz="2400" dirty="0"/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803226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1F7E9F-A4F3-4020-ACE3-55C4642E2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Redes Sociales </a:t>
            </a:r>
            <a:r>
              <a:rPr lang="es-MX"/>
              <a:t>- Definición</a:t>
            </a:r>
            <a:endParaRPr lang="es-MX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C6FEB44-E609-4305-A739-9EB3856039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s-MX" sz="2000" dirty="0"/>
              <a:t>Aunque no existe un criterio único, se consideran redes sociales:</a:t>
            </a:r>
          </a:p>
          <a:p>
            <a:r>
              <a:rPr lang="es-MX" sz="2000" dirty="0"/>
              <a:t>Blogs</a:t>
            </a:r>
          </a:p>
          <a:p>
            <a:r>
              <a:rPr lang="es-MX" sz="2000" dirty="0" err="1"/>
              <a:t>Microblogs</a:t>
            </a:r>
            <a:r>
              <a:rPr lang="es-MX" sz="2000" dirty="0"/>
              <a:t> (Twitter)</a:t>
            </a:r>
          </a:p>
          <a:p>
            <a:r>
              <a:rPr lang="es-MX" sz="2000" dirty="0"/>
              <a:t>Sitos para compartir fotos/videos (Flickr, </a:t>
            </a:r>
            <a:r>
              <a:rPr lang="es-MX" sz="2000" dirty="0" err="1"/>
              <a:t>Pixabay</a:t>
            </a:r>
            <a:r>
              <a:rPr lang="es-MX" sz="2000" dirty="0"/>
              <a:t>)</a:t>
            </a:r>
          </a:p>
          <a:p>
            <a:r>
              <a:rPr lang="es-MX" sz="2000" dirty="0"/>
              <a:t>Social </a:t>
            </a:r>
            <a:r>
              <a:rPr lang="es-MX" sz="2000" dirty="0" err="1"/>
              <a:t>Gaming</a:t>
            </a:r>
            <a:r>
              <a:rPr lang="es-MX" sz="2000" dirty="0"/>
              <a:t> (</a:t>
            </a:r>
            <a:r>
              <a:rPr lang="es-MX" sz="2000" dirty="0" err="1"/>
              <a:t>World</a:t>
            </a:r>
            <a:r>
              <a:rPr lang="es-MX" sz="2000" dirty="0"/>
              <a:t> </a:t>
            </a:r>
            <a:r>
              <a:rPr lang="es-MX" sz="2000" dirty="0" err="1"/>
              <a:t>of</a:t>
            </a:r>
            <a:r>
              <a:rPr lang="es-MX" sz="2000" dirty="0"/>
              <a:t> Warcraft)</a:t>
            </a:r>
          </a:p>
          <a:p>
            <a:r>
              <a:rPr lang="es-MX" sz="2000" dirty="0"/>
              <a:t>Mundos Virtuales (</a:t>
            </a:r>
            <a:r>
              <a:rPr lang="es-MX" sz="2000" dirty="0" err="1"/>
              <a:t>Second</a:t>
            </a:r>
            <a:r>
              <a:rPr lang="es-MX" sz="2000" dirty="0"/>
              <a:t> </a:t>
            </a:r>
            <a:r>
              <a:rPr lang="es-MX" sz="2000" dirty="0" err="1"/>
              <a:t>Life</a:t>
            </a:r>
            <a:r>
              <a:rPr lang="es-MX" sz="2000" dirty="0"/>
              <a:t>)</a:t>
            </a:r>
          </a:p>
          <a:p>
            <a:r>
              <a:rPr lang="es-MX" sz="2000" dirty="0"/>
              <a:t>Crítica/revisión de productos (Amazon, </a:t>
            </a:r>
            <a:r>
              <a:rPr lang="es-MX" sz="2000" err="1"/>
              <a:t>Yelp</a:t>
            </a:r>
            <a:r>
              <a:rPr lang="es-MX" sz="2000" dirty="0"/>
              <a:t>)</a:t>
            </a:r>
          </a:p>
          <a:p>
            <a:r>
              <a:rPr lang="es-MX" sz="2000" dirty="0"/>
              <a:t>Foros (Gaia Online)</a:t>
            </a:r>
          </a:p>
          <a:p>
            <a:r>
              <a:rPr lang="es-MX" sz="2000" dirty="0"/>
              <a:t>Redes de trabajo (LinkedIn)</a:t>
            </a:r>
          </a:p>
        </p:txBody>
      </p:sp>
    </p:spTree>
    <p:extLst>
      <p:ext uri="{BB962C8B-B14F-4D97-AF65-F5344CB8AC3E}">
        <p14:creationId xmlns:p14="http://schemas.microsoft.com/office/powerpoint/2010/main" val="316355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75AF2D-3928-49E2-B3D2-D90CE2643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Historia de las Redes </a:t>
            </a:r>
            <a:r>
              <a:rPr lang="en-US" dirty="0" err="1">
                <a:cs typeface="Arial"/>
              </a:rPr>
              <a:t>Sociales</a:t>
            </a:r>
            <a:endParaRPr lang="en-US" dirty="0" err="1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4AB4F715-5DE2-481E-8B2E-770694767E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303" y="2508642"/>
            <a:ext cx="11621087" cy="570531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E1A68F-3BF3-4876-B563-6730D2A30687}"/>
              </a:ext>
            </a:extLst>
          </p:cNvPr>
          <p:cNvSpPr txBox="1"/>
          <p:nvPr/>
        </p:nvSpPr>
        <p:spPr>
          <a:xfrm>
            <a:off x="348792" y="3342467"/>
            <a:ext cx="11271061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 dirty="0"/>
              <a:t>Primer </a:t>
            </a:r>
            <a:r>
              <a:rPr lang="en-US" sz="2000" dirty="0" err="1"/>
              <a:t>telegrama</a:t>
            </a:r>
            <a:r>
              <a:rPr lang="en-US" sz="2000" dirty="0"/>
              <a:t> </a:t>
            </a:r>
            <a:r>
              <a:rPr lang="en-US" sz="2000" dirty="0" err="1"/>
              <a:t>mandado</a:t>
            </a:r>
            <a:r>
              <a:rPr lang="en-US" sz="2000" dirty="0"/>
              <a:t> </a:t>
            </a:r>
            <a:r>
              <a:rPr lang="en-US" sz="2000" dirty="0" err="1"/>
              <a:t>el</a:t>
            </a:r>
            <a:r>
              <a:rPr lang="en-US" sz="2000" dirty="0"/>
              <a:t> 24 de mayo de 1844. "What Hath God Wrought?". Fuente: </a:t>
            </a:r>
            <a:r>
              <a:rPr lang="en-US" sz="2000" dirty="0">
                <a:hlinkClick r:id="rId3"/>
              </a:rPr>
              <a:t>Library of Congress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1777381"/>
      </p:ext>
    </p:extLst>
  </p:cSld>
  <p:clrMapOvr>
    <a:masterClrMapping/>
  </p:clrMapOvr>
</p:sld>
</file>

<file path=ppt/theme/theme1.xml><?xml version="1.0" encoding="utf-8"?>
<a:theme xmlns:a="http://schemas.openxmlformats.org/drawingml/2006/main" name="Vista">
  <a:themeElements>
    <a:clrScheme name="Vista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sta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sta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2_Tema de Office">
  <a:themeElements>
    <a:clrScheme name="Custom 11">
      <a:dk1>
        <a:srgbClr val="000000"/>
      </a:dk1>
      <a:lt1>
        <a:srgbClr val="FFFFFF"/>
      </a:lt1>
      <a:dk2>
        <a:srgbClr val="8439BD"/>
      </a:dk2>
      <a:lt2>
        <a:srgbClr val="EBEBEB"/>
      </a:lt2>
      <a:accent1>
        <a:srgbClr val="0EABB7"/>
      </a:accent1>
      <a:accent2>
        <a:srgbClr val="4868E5"/>
      </a:accent2>
      <a:accent3>
        <a:srgbClr val="20A472"/>
      </a:accent3>
      <a:accent4>
        <a:srgbClr val="B13DC8"/>
      </a:accent4>
      <a:accent5>
        <a:srgbClr val="172DA6"/>
      </a:accent5>
      <a:accent6>
        <a:srgbClr val="00B0F0"/>
      </a:accent6>
      <a:hlink>
        <a:srgbClr val="00B0F0"/>
      </a:hlink>
      <a:folHlink>
        <a:srgbClr val="B13DC8"/>
      </a:folHlink>
    </a:clrScheme>
    <a:fontScheme name="Custom 11">
      <a:majorFont>
        <a:latin typeface="Speak Pro"/>
        <a:ea typeface=""/>
        <a:cs typeface=""/>
      </a:majorFont>
      <a:minorFont>
        <a:latin typeface="Avenir Next LT Pro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7411165_TF44780963_Win32" id="{1C205BCE-A05D-4FBF-A50A-8293602F74A9}" vid="{271ADDA2-22D2-47A3-8104-D596C495E133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TM03457515[[fn=Vista]]</Template>
  <TotalTime>252</TotalTime>
  <Words>1093</Words>
  <Application>Microsoft Office PowerPoint</Application>
  <PresentationFormat>Panorámica</PresentationFormat>
  <Paragraphs>187</Paragraphs>
  <Slides>24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8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24</vt:i4>
      </vt:variant>
    </vt:vector>
  </HeadingPairs>
  <TitlesOfParts>
    <vt:vector size="34" baseType="lpstr">
      <vt:lpstr>Arial</vt:lpstr>
      <vt:lpstr>Avenir Next LT Pro</vt:lpstr>
      <vt:lpstr>Avenir Next LT Pro Light</vt:lpstr>
      <vt:lpstr>Calibri</vt:lpstr>
      <vt:lpstr>Century Schoolbook</vt:lpstr>
      <vt:lpstr>Speak Pro</vt:lpstr>
      <vt:lpstr>Wingdings</vt:lpstr>
      <vt:lpstr>Wingdings 2</vt:lpstr>
      <vt:lpstr>Vista</vt:lpstr>
      <vt:lpstr>2_Tema de Office</vt:lpstr>
      <vt:lpstr>Redes Sociales Digitales</vt:lpstr>
      <vt:lpstr>Agenda (no necesariemente en orden)</vt:lpstr>
      <vt:lpstr>Presentación de PowerPoint</vt:lpstr>
      <vt:lpstr>Redes Sociales Digitales</vt:lpstr>
      <vt:lpstr>Presentación de PowerPoint</vt:lpstr>
      <vt:lpstr>Redes Sociales - Definición</vt:lpstr>
      <vt:lpstr>Redes Sociales - Definición</vt:lpstr>
      <vt:lpstr>Redes Sociales - Definición</vt:lpstr>
      <vt:lpstr>Historia de las Redes Sociales</vt:lpstr>
      <vt:lpstr>Timeline – Redes SOCIALES DIGITALES</vt:lpstr>
      <vt:lpstr>Timeline – Redes SOCIALES DIGITALES</vt:lpstr>
      <vt:lpstr>Timeline – Redes SOCIALES DIGITALES</vt:lpstr>
      <vt:lpstr>Redes Sociales</vt:lpstr>
      <vt:lpstr>Facebook</vt:lpstr>
      <vt:lpstr>Twitter</vt:lpstr>
      <vt:lpstr>Instagram</vt:lpstr>
      <vt:lpstr>Youtube</vt:lpstr>
      <vt:lpstr>Redes Sociales Más Populares en 2022.</vt:lpstr>
      <vt:lpstr>Redes Sociales Más Populares en 2022.</vt:lpstr>
      <vt:lpstr>Redes Sociales Más Populares en 2022.</vt:lpstr>
      <vt:lpstr>APIs</vt:lpstr>
      <vt:lpstr>Twitter</vt:lpstr>
      <vt:lpstr>Facebook / Instagram / WhatsApp</vt:lpstr>
      <vt:lpstr>YouTube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LUIS NORBERTO ZUÑIGA MORALES</cp:lastModifiedBy>
  <cp:revision>269</cp:revision>
  <dcterms:created xsi:type="dcterms:W3CDTF">2022-02-26T18:28:53Z</dcterms:created>
  <dcterms:modified xsi:type="dcterms:W3CDTF">2022-03-11T19:30:42Z</dcterms:modified>
</cp:coreProperties>
</file>